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91" r:id="rId2"/>
    <p:sldId id="421" r:id="rId3"/>
    <p:sldId id="390" r:id="rId4"/>
    <p:sldId id="39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C4ED2-BE9E-5A4D-8979-FA06EFD126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0" y="533399"/>
            <a:ext cx="11125200" cy="2870201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88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1B876D-140A-A646-9E95-8CA988F4773F}"/>
              </a:ext>
            </a:extLst>
          </p:cNvPr>
          <p:cNvSpPr txBox="1"/>
          <p:nvPr userDrawn="1"/>
        </p:nvSpPr>
        <p:spPr>
          <a:xfrm>
            <a:off x="9144001" y="6248401"/>
            <a:ext cx="2743200" cy="38099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solidFill>
                  <a:srgbClr val="41547D"/>
                </a:solidFill>
                <a:latin typeface="Arial Nova Light" panose="020B0304020202020204" pitchFamily="34" charset="0"/>
                <a:ea typeface="Calibri Light" charset="0"/>
                <a:cs typeface="Arial" panose="020B0604020202020204" pitchFamily="34" charset="0"/>
              </a:rPr>
              <a:t>© 2021 Merkle, Inc. All Rights Reserved. Confidential.</a:t>
            </a:r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E5085197-0594-9E47-917D-83B86C4B85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9100" y="6351798"/>
            <a:ext cx="1400350" cy="174200"/>
          </a:xfrm>
          <a:prstGeom prst="rect">
            <a:avLst/>
          </a:prstGeom>
        </p:spPr>
      </p:pic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1113FBD2-393A-2E4A-A8AB-45F368B8C6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1" y="3464233"/>
            <a:ext cx="5562599" cy="2530167"/>
          </a:xfrm>
        </p:spPr>
        <p:txBody>
          <a:bodyPr tIns="45720">
            <a:normAutofit/>
          </a:bodyPr>
          <a:lstStyle>
            <a:lvl1pPr marL="0" indent="0">
              <a:buNone/>
              <a:defRPr sz="19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872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F582B-71EF-3E4E-ADCD-C7419745C8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0" y="533400"/>
            <a:ext cx="3389671" cy="5486400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55D30DB2-0B22-D74C-8BA2-B6D3D9C96B4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185920" y="533400"/>
            <a:ext cx="7472680" cy="54864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Image Here</a:t>
            </a:r>
          </a:p>
        </p:txBody>
      </p:sp>
    </p:spTree>
    <p:extLst>
      <p:ext uri="{BB962C8B-B14F-4D97-AF65-F5344CB8AC3E}">
        <p14:creationId xmlns:p14="http://schemas.microsoft.com/office/powerpoint/2010/main" val="32332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Body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F582B-71EF-3E4E-ADCD-C7419745C8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0" y="533400"/>
            <a:ext cx="5562600" cy="1560871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240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607EAE-BBAB-BD43-BDCF-F7562B04EA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2172930"/>
            <a:ext cx="5562600" cy="384687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58AAA2F3-B0D3-AC4D-B0A9-7AE02BAB722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309360" y="533400"/>
            <a:ext cx="5349240" cy="5478463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Image Here</a:t>
            </a:r>
          </a:p>
        </p:txBody>
      </p:sp>
    </p:spTree>
    <p:extLst>
      <p:ext uri="{BB962C8B-B14F-4D97-AF65-F5344CB8AC3E}">
        <p14:creationId xmlns:p14="http://schemas.microsoft.com/office/powerpoint/2010/main" val="3429868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Body + Image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8BB451AA-9497-4443-A37A-E2A59247783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3175819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Image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EF582B-71EF-3E4E-ADCD-C7419745C8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0" y="3429001"/>
            <a:ext cx="3478161" cy="1700982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240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607EAE-BBAB-BD43-BDCF-F7562B04EA7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19716" y="3429001"/>
            <a:ext cx="7653184" cy="2590800"/>
          </a:xfrm>
        </p:spPr>
        <p:txBody>
          <a:bodyPr/>
          <a:lstStyle>
            <a:lvl1pPr marL="0" indent="0">
              <a:lnSpc>
                <a:spcPct val="112000"/>
              </a:lnSpc>
              <a:buNone/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Enim</a:t>
            </a:r>
            <a:r>
              <a:rPr lang="en-US" dirty="0"/>
              <a:t> sed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in </a:t>
            </a:r>
            <a:r>
              <a:rPr lang="en-US" dirty="0" err="1"/>
              <a:t>eu</a:t>
            </a:r>
            <a:r>
              <a:rPr lang="en-US" dirty="0"/>
              <a:t> mi. Massa </a:t>
            </a:r>
            <a:r>
              <a:rPr lang="en-US" dirty="0" err="1"/>
              <a:t>tincidunt</a:t>
            </a:r>
            <a:r>
              <a:rPr lang="en-US" dirty="0"/>
              <a:t> dui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sit.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.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gravida </a:t>
            </a:r>
            <a:r>
              <a:rPr lang="en-US" dirty="0" err="1"/>
              <a:t>neque</a:t>
            </a:r>
            <a:r>
              <a:rPr lang="en-US" dirty="0"/>
              <a:t>. Leo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diam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. </a:t>
            </a:r>
            <a:r>
              <a:rPr lang="en-US" dirty="0" err="1"/>
              <a:t>Ullamcorper</a:t>
            </a:r>
            <a:r>
              <a:rPr lang="en-US" dirty="0"/>
              <a:t> a </a:t>
            </a:r>
            <a:r>
              <a:rPr lang="en-US" dirty="0" err="1"/>
              <a:t>lacus</a:t>
            </a:r>
            <a:r>
              <a:rPr lang="en-US" dirty="0"/>
              <a:t> vestibulum sed. Diam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Vel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lorem dolor. </a:t>
            </a:r>
            <a:r>
              <a:rPr lang="en-US" dirty="0" err="1"/>
              <a:t>Quis</a:t>
            </a:r>
            <a:r>
              <a:rPr lang="en-US" dirty="0"/>
              <a:t> vel eros </a:t>
            </a:r>
            <a:r>
              <a:rPr lang="en-US" dirty="0" err="1"/>
              <a:t>donec</a:t>
            </a:r>
            <a:r>
              <a:rPr lang="en-US" dirty="0"/>
              <a:t> ac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.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pharetra diam sit.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dui id </a:t>
            </a:r>
            <a:r>
              <a:rPr lang="en-US" dirty="0" err="1"/>
              <a:t>ornare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. Sed </a:t>
            </a:r>
            <a:r>
              <a:rPr lang="en-US" dirty="0" err="1"/>
              <a:t>viverra</a:t>
            </a:r>
            <a:r>
              <a:rPr lang="en-US" dirty="0"/>
              <a:t> ipsum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gravida </a:t>
            </a:r>
            <a:r>
              <a:rPr lang="en-US" dirty="0" err="1"/>
              <a:t>neque</a:t>
            </a:r>
            <a:r>
              <a:rPr lang="en-US" dirty="0"/>
              <a:t>.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at </a:t>
            </a:r>
            <a:r>
              <a:rPr lang="en-US" dirty="0" err="1"/>
              <a:t>varius</a:t>
            </a:r>
            <a:r>
              <a:rPr lang="en-US" dirty="0"/>
              <a:t> vel pharetra. Pharetra </a:t>
            </a:r>
            <a:r>
              <a:rPr lang="en-US" dirty="0" err="1"/>
              <a:t>morbi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1553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Body + Image -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F582B-71EF-3E4E-ADCD-C7419745C8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0" y="533399"/>
            <a:ext cx="3173361" cy="5478463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2400"/>
            </a:lvl1pPr>
          </a:lstStyle>
          <a:p>
            <a:r>
              <a:rPr lang="en-US" dirty="0"/>
              <a:t>Diam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in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proin</a:t>
            </a:r>
            <a:r>
              <a:rPr lang="en-US" dirty="0"/>
              <a:t> fermentum </a:t>
            </a:r>
            <a:r>
              <a:rPr lang="en-US" dirty="0" err="1"/>
              <a:t>leo</a:t>
            </a:r>
            <a:r>
              <a:rPr lang="en-US" dirty="0"/>
              <a:t> vel </a:t>
            </a:r>
            <a:r>
              <a:rPr lang="en-US" dirty="0" err="1"/>
              <a:t>orci</a:t>
            </a:r>
            <a:r>
              <a:rPr lang="en-US" dirty="0"/>
              <a:t> porta non pulvinar </a:t>
            </a:r>
            <a:r>
              <a:rPr lang="en-US" dirty="0" err="1"/>
              <a:t>neque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607EAE-BBAB-BD43-BDCF-F7562B04EA7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85239" y="541338"/>
            <a:ext cx="3173361" cy="5470524"/>
          </a:xfrm>
        </p:spPr>
        <p:txBody>
          <a:bodyPr anchor="ctr"/>
          <a:lstStyle>
            <a:lvl1pPr marL="0" indent="0">
              <a:lnSpc>
                <a:spcPct val="150000"/>
              </a:lnSpc>
              <a:buNone/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. Sed </a:t>
            </a:r>
            <a:r>
              <a:rPr lang="en-US" dirty="0" err="1"/>
              <a:t>viverra</a:t>
            </a:r>
            <a:r>
              <a:rPr lang="en-US" dirty="0"/>
              <a:t> ipsum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.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pulvinar </a:t>
            </a:r>
            <a:r>
              <a:rPr lang="en-US" dirty="0" err="1"/>
              <a:t>elementum</a:t>
            </a:r>
            <a:r>
              <a:rPr lang="en-US" dirty="0"/>
              <a:t> integer. A diam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id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mi ipsum. Semper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libero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cursus sit.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. </a:t>
            </a:r>
            <a:r>
              <a:rPr lang="en-US" dirty="0" err="1"/>
              <a:t>Ultricies</a:t>
            </a:r>
            <a:r>
              <a:rPr lang="en-US" dirty="0"/>
              <a:t> mi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dolor magna.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molestie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non </a:t>
            </a:r>
            <a:r>
              <a:rPr lang="en-US" dirty="0" err="1"/>
              <a:t>blandit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id diam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mi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. </a:t>
            </a:r>
            <a:r>
              <a:rPr lang="en-US" dirty="0" err="1"/>
              <a:t>Malesuada</a:t>
            </a:r>
            <a:r>
              <a:rPr lang="en-US" dirty="0"/>
              <a:t> fames.</a:t>
            </a:r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E3A881A1-5BC2-9542-B94B-56442D0EB4C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947160" y="533400"/>
            <a:ext cx="4297680" cy="5478463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Image Here</a:t>
            </a:r>
          </a:p>
        </p:txBody>
      </p:sp>
    </p:spTree>
    <p:extLst>
      <p:ext uri="{BB962C8B-B14F-4D97-AF65-F5344CB8AC3E}">
        <p14:creationId xmlns:p14="http://schemas.microsoft.com/office/powerpoint/2010/main" val="3093548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Body with Backgrou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349C2-A08F-D94E-A8AB-6A65937CB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3D4ECF-F96D-6F47-A14E-BA97CB8593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5178092-D768-0740-A653-EDDAFFD454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5764" y="6390465"/>
            <a:ext cx="1080445" cy="1254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41E162-C23E-DA40-8FE8-6DD8EFBBB6F1}"/>
              </a:ext>
            </a:extLst>
          </p:cNvPr>
          <p:cNvSpPr txBox="1"/>
          <p:nvPr userDrawn="1"/>
        </p:nvSpPr>
        <p:spPr>
          <a:xfrm>
            <a:off x="7796752" y="6248400"/>
            <a:ext cx="4058444" cy="38099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BDFC0B-CFB1-084E-A5D1-50420B235E6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b="0" i="0" dirty="0">
              <a:solidFill>
                <a:schemeClr val="bg1"/>
              </a:solidFill>
              <a:latin typeface="+mn-lt"/>
              <a:ea typeface="Calibri Light" charset="0"/>
              <a:cs typeface="Arial" panose="020B0604020202020204" pitchFamily="34" charset="0"/>
            </a:endParaRPr>
          </a:p>
        </p:txBody>
      </p:sp>
      <p:grpSp>
        <p:nvGrpSpPr>
          <p:cNvPr id="7" name="Graphic 9">
            <a:extLst>
              <a:ext uri="{FF2B5EF4-FFF2-40B4-BE49-F238E27FC236}">
                <a16:creationId xmlns:a16="http://schemas.microsoft.com/office/drawing/2014/main" id="{5C694C31-5456-FC4A-8B76-B516059EFC5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9100" y="6366367"/>
            <a:ext cx="249134" cy="136828"/>
            <a:chOff x="11484948" y="313034"/>
            <a:chExt cx="401233" cy="220363"/>
          </a:xfrm>
          <a:solidFill>
            <a:schemeClr val="accent1"/>
          </a:solidFill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D2C58CCE-5B01-994A-976A-BE6FD0C90743}"/>
                </a:ext>
              </a:extLst>
            </p:cNvPr>
            <p:cNvSpPr/>
            <p:nvPr/>
          </p:nvSpPr>
          <p:spPr>
            <a:xfrm>
              <a:off x="11652424" y="313034"/>
              <a:ext cx="233757" cy="220363"/>
            </a:xfrm>
            <a:custGeom>
              <a:avLst/>
              <a:gdLst>
                <a:gd name="connsiteX0" fmla="*/ 233757 w 233757"/>
                <a:gd name="connsiteY0" fmla="*/ 220363 h 220363"/>
                <a:gd name="connsiteX1" fmla="*/ 187006 w 233757"/>
                <a:gd name="connsiteY1" fmla="*/ 220363 h 220363"/>
                <a:gd name="connsiteX2" fmla="*/ 187006 w 233757"/>
                <a:gd name="connsiteY2" fmla="*/ 89448 h 220363"/>
                <a:gd name="connsiteX3" fmla="*/ 116879 w 233757"/>
                <a:gd name="connsiteY3" fmla="*/ 159645 h 220363"/>
                <a:gd name="connsiteX4" fmla="*/ 46751 w 233757"/>
                <a:gd name="connsiteY4" fmla="*/ 89448 h 220363"/>
                <a:gd name="connsiteX5" fmla="*/ 46751 w 233757"/>
                <a:gd name="connsiteY5" fmla="*/ 220363 h 220363"/>
                <a:gd name="connsiteX6" fmla="*/ 0 w 233757"/>
                <a:gd name="connsiteY6" fmla="*/ 220363 h 220363"/>
                <a:gd name="connsiteX7" fmla="*/ 0 w 233757"/>
                <a:gd name="connsiteY7" fmla="*/ 0 h 220363"/>
                <a:gd name="connsiteX8" fmla="*/ 24855 w 233757"/>
                <a:gd name="connsiteY8" fmla="*/ 0 h 220363"/>
                <a:gd name="connsiteX9" fmla="*/ 117470 w 233757"/>
                <a:gd name="connsiteY9" fmla="*/ 92706 h 220363"/>
                <a:gd name="connsiteX10" fmla="*/ 208902 w 233757"/>
                <a:gd name="connsiteY10" fmla="*/ 0 h 220363"/>
                <a:gd name="connsiteX11" fmla="*/ 233757 w 233757"/>
                <a:gd name="connsiteY11" fmla="*/ 0 h 220363"/>
                <a:gd name="connsiteX12" fmla="*/ 233757 w 233757"/>
                <a:gd name="connsiteY12" fmla="*/ 220363 h 220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3757" h="220363">
                  <a:moveTo>
                    <a:pt x="233757" y="220363"/>
                  </a:moveTo>
                  <a:lnTo>
                    <a:pt x="187006" y="220363"/>
                  </a:lnTo>
                  <a:lnTo>
                    <a:pt x="187006" y="89448"/>
                  </a:lnTo>
                  <a:lnTo>
                    <a:pt x="116879" y="159645"/>
                  </a:lnTo>
                  <a:lnTo>
                    <a:pt x="46751" y="89448"/>
                  </a:lnTo>
                  <a:lnTo>
                    <a:pt x="46751" y="220363"/>
                  </a:lnTo>
                  <a:lnTo>
                    <a:pt x="0" y="220363"/>
                  </a:lnTo>
                  <a:lnTo>
                    <a:pt x="0" y="0"/>
                  </a:lnTo>
                  <a:lnTo>
                    <a:pt x="24855" y="0"/>
                  </a:lnTo>
                  <a:lnTo>
                    <a:pt x="117470" y="92706"/>
                  </a:lnTo>
                  <a:lnTo>
                    <a:pt x="208902" y="0"/>
                  </a:lnTo>
                  <a:lnTo>
                    <a:pt x="233757" y="0"/>
                  </a:lnTo>
                  <a:lnTo>
                    <a:pt x="233757" y="220363"/>
                  </a:lnTo>
                  <a:close/>
                </a:path>
              </a:pathLst>
            </a:custGeom>
            <a:solidFill>
              <a:schemeClr val="bg1"/>
            </a:solidFill>
            <a:ln w="5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455AD7EE-D253-7E4E-9FB1-D48F279303F8}"/>
                </a:ext>
              </a:extLst>
            </p:cNvPr>
            <p:cNvSpPr/>
            <p:nvPr/>
          </p:nvSpPr>
          <p:spPr>
            <a:xfrm>
              <a:off x="11484948" y="412552"/>
              <a:ext cx="120725" cy="120844"/>
            </a:xfrm>
            <a:custGeom>
              <a:avLst/>
              <a:gdLst>
                <a:gd name="connsiteX0" fmla="*/ 120725 w 120725"/>
                <a:gd name="connsiteY0" fmla="*/ 0 h 120844"/>
                <a:gd name="connsiteX1" fmla="*/ 0 w 120725"/>
                <a:gd name="connsiteY1" fmla="*/ 0 h 120844"/>
                <a:gd name="connsiteX2" fmla="*/ 120725 w 120725"/>
                <a:gd name="connsiteY2" fmla="*/ 120844 h 120844"/>
                <a:gd name="connsiteX3" fmla="*/ 120725 w 120725"/>
                <a:gd name="connsiteY3" fmla="*/ 0 h 120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725" h="120844">
                  <a:moveTo>
                    <a:pt x="120725" y="0"/>
                  </a:moveTo>
                  <a:lnTo>
                    <a:pt x="0" y="0"/>
                  </a:lnTo>
                  <a:lnTo>
                    <a:pt x="120725" y="120844"/>
                  </a:lnTo>
                  <a:lnTo>
                    <a:pt x="120725" y="0"/>
                  </a:lnTo>
                  <a:close/>
                </a:path>
              </a:pathLst>
            </a:custGeom>
            <a:solidFill>
              <a:schemeClr val="accent2"/>
            </a:solidFill>
            <a:ln w="5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7410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with Backgrou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349C2-A08F-D94E-A8AB-6A65937CB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5DB7CF5A-459C-504D-B7C7-2713F253B1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5764" y="6390465"/>
            <a:ext cx="1080445" cy="1254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77D63D0-BB10-854E-946A-052B3CE73838}"/>
              </a:ext>
            </a:extLst>
          </p:cNvPr>
          <p:cNvSpPr txBox="1"/>
          <p:nvPr userDrawn="1"/>
        </p:nvSpPr>
        <p:spPr>
          <a:xfrm>
            <a:off x="7796752" y="6248400"/>
            <a:ext cx="4058444" cy="38099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BDFC0B-CFB1-084E-A5D1-50420B235E6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b="0" i="0" dirty="0">
              <a:solidFill>
                <a:schemeClr val="bg1"/>
              </a:solidFill>
              <a:latin typeface="+mn-lt"/>
              <a:ea typeface="Calibri Light" charset="0"/>
              <a:cs typeface="Arial" panose="020B0604020202020204" pitchFamily="34" charset="0"/>
            </a:endParaRPr>
          </a:p>
        </p:txBody>
      </p:sp>
      <p:grpSp>
        <p:nvGrpSpPr>
          <p:cNvPr id="5" name="Graphic 9">
            <a:extLst>
              <a:ext uri="{FF2B5EF4-FFF2-40B4-BE49-F238E27FC236}">
                <a16:creationId xmlns:a16="http://schemas.microsoft.com/office/drawing/2014/main" id="{01786057-B681-2E42-A0F0-367BBE9F784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9100" y="6366367"/>
            <a:ext cx="249134" cy="136828"/>
            <a:chOff x="11484948" y="313034"/>
            <a:chExt cx="401233" cy="220363"/>
          </a:xfrm>
          <a:solidFill>
            <a:schemeClr val="accent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31B9FBF6-CFB7-6943-9C08-E1FA0177A854}"/>
                </a:ext>
              </a:extLst>
            </p:cNvPr>
            <p:cNvSpPr/>
            <p:nvPr/>
          </p:nvSpPr>
          <p:spPr>
            <a:xfrm>
              <a:off x="11652424" y="313034"/>
              <a:ext cx="233757" cy="220363"/>
            </a:xfrm>
            <a:custGeom>
              <a:avLst/>
              <a:gdLst>
                <a:gd name="connsiteX0" fmla="*/ 233757 w 233757"/>
                <a:gd name="connsiteY0" fmla="*/ 220363 h 220363"/>
                <a:gd name="connsiteX1" fmla="*/ 187006 w 233757"/>
                <a:gd name="connsiteY1" fmla="*/ 220363 h 220363"/>
                <a:gd name="connsiteX2" fmla="*/ 187006 w 233757"/>
                <a:gd name="connsiteY2" fmla="*/ 89448 h 220363"/>
                <a:gd name="connsiteX3" fmla="*/ 116879 w 233757"/>
                <a:gd name="connsiteY3" fmla="*/ 159645 h 220363"/>
                <a:gd name="connsiteX4" fmla="*/ 46751 w 233757"/>
                <a:gd name="connsiteY4" fmla="*/ 89448 h 220363"/>
                <a:gd name="connsiteX5" fmla="*/ 46751 w 233757"/>
                <a:gd name="connsiteY5" fmla="*/ 220363 h 220363"/>
                <a:gd name="connsiteX6" fmla="*/ 0 w 233757"/>
                <a:gd name="connsiteY6" fmla="*/ 220363 h 220363"/>
                <a:gd name="connsiteX7" fmla="*/ 0 w 233757"/>
                <a:gd name="connsiteY7" fmla="*/ 0 h 220363"/>
                <a:gd name="connsiteX8" fmla="*/ 24855 w 233757"/>
                <a:gd name="connsiteY8" fmla="*/ 0 h 220363"/>
                <a:gd name="connsiteX9" fmla="*/ 117470 w 233757"/>
                <a:gd name="connsiteY9" fmla="*/ 92706 h 220363"/>
                <a:gd name="connsiteX10" fmla="*/ 208902 w 233757"/>
                <a:gd name="connsiteY10" fmla="*/ 0 h 220363"/>
                <a:gd name="connsiteX11" fmla="*/ 233757 w 233757"/>
                <a:gd name="connsiteY11" fmla="*/ 0 h 220363"/>
                <a:gd name="connsiteX12" fmla="*/ 233757 w 233757"/>
                <a:gd name="connsiteY12" fmla="*/ 220363 h 220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3757" h="220363">
                  <a:moveTo>
                    <a:pt x="233757" y="220363"/>
                  </a:moveTo>
                  <a:lnTo>
                    <a:pt x="187006" y="220363"/>
                  </a:lnTo>
                  <a:lnTo>
                    <a:pt x="187006" y="89448"/>
                  </a:lnTo>
                  <a:lnTo>
                    <a:pt x="116879" y="159645"/>
                  </a:lnTo>
                  <a:lnTo>
                    <a:pt x="46751" y="89448"/>
                  </a:lnTo>
                  <a:lnTo>
                    <a:pt x="46751" y="220363"/>
                  </a:lnTo>
                  <a:lnTo>
                    <a:pt x="0" y="220363"/>
                  </a:lnTo>
                  <a:lnTo>
                    <a:pt x="0" y="0"/>
                  </a:lnTo>
                  <a:lnTo>
                    <a:pt x="24855" y="0"/>
                  </a:lnTo>
                  <a:lnTo>
                    <a:pt x="117470" y="92706"/>
                  </a:lnTo>
                  <a:lnTo>
                    <a:pt x="208902" y="0"/>
                  </a:lnTo>
                  <a:lnTo>
                    <a:pt x="233757" y="0"/>
                  </a:lnTo>
                  <a:lnTo>
                    <a:pt x="233757" y="220363"/>
                  </a:lnTo>
                  <a:close/>
                </a:path>
              </a:pathLst>
            </a:custGeom>
            <a:solidFill>
              <a:schemeClr val="bg1"/>
            </a:solidFill>
            <a:ln w="5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D54BC82D-DB5B-0440-805E-AED33717EA36}"/>
                </a:ext>
              </a:extLst>
            </p:cNvPr>
            <p:cNvSpPr/>
            <p:nvPr/>
          </p:nvSpPr>
          <p:spPr>
            <a:xfrm>
              <a:off x="11484948" y="412552"/>
              <a:ext cx="120725" cy="120844"/>
            </a:xfrm>
            <a:custGeom>
              <a:avLst/>
              <a:gdLst>
                <a:gd name="connsiteX0" fmla="*/ 120725 w 120725"/>
                <a:gd name="connsiteY0" fmla="*/ 0 h 120844"/>
                <a:gd name="connsiteX1" fmla="*/ 0 w 120725"/>
                <a:gd name="connsiteY1" fmla="*/ 0 h 120844"/>
                <a:gd name="connsiteX2" fmla="*/ 120725 w 120725"/>
                <a:gd name="connsiteY2" fmla="*/ 120844 h 120844"/>
                <a:gd name="connsiteX3" fmla="*/ 120725 w 120725"/>
                <a:gd name="connsiteY3" fmla="*/ 0 h 120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725" h="120844">
                  <a:moveTo>
                    <a:pt x="120725" y="0"/>
                  </a:moveTo>
                  <a:lnTo>
                    <a:pt x="0" y="0"/>
                  </a:lnTo>
                  <a:lnTo>
                    <a:pt x="120725" y="120844"/>
                  </a:lnTo>
                  <a:lnTo>
                    <a:pt x="120725" y="0"/>
                  </a:lnTo>
                  <a:close/>
                </a:path>
              </a:pathLst>
            </a:custGeom>
            <a:solidFill>
              <a:schemeClr val="accent2"/>
            </a:solidFill>
            <a:ln w="5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6105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7424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046EE90-3AFB-DA43-B61F-7554DA3AFF86}"/>
              </a:ext>
            </a:extLst>
          </p:cNvPr>
          <p:cNvSpPr/>
          <p:nvPr userDrawn="1"/>
        </p:nvSpPr>
        <p:spPr>
          <a:xfrm>
            <a:off x="0" y="0"/>
            <a:ext cx="12192000" cy="6019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DE5E20A-13C1-6541-8A8F-75F165208216}"/>
              </a:ext>
            </a:extLst>
          </p:cNvPr>
          <p:cNvGrpSpPr/>
          <p:nvPr userDrawn="1"/>
        </p:nvGrpSpPr>
        <p:grpSpPr>
          <a:xfrm rot="10800000">
            <a:off x="0" y="-5108"/>
            <a:ext cx="12184484" cy="6024908"/>
            <a:chOff x="13198003" y="3689446"/>
            <a:chExt cx="4878484" cy="2744216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B6B0119-FB12-9A45-832F-DE0C3A1926D6}"/>
                </a:ext>
              </a:extLst>
            </p:cNvPr>
            <p:cNvSpPr/>
            <p:nvPr/>
          </p:nvSpPr>
          <p:spPr>
            <a:xfrm>
              <a:off x="13198003" y="3999441"/>
              <a:ext cx="4878484" cy="2434221"/>
            </a:xfrm>
            <a:custGeom>
              <a:avLst/>
              <a:gdLst>
                <a:gd name="connsiteX0" fmla="*/ 0 w 4878484"/>
                <a:gd name="connsiteY0" fmla="*/ 2434222 h 2434221"/>
                <a:gd name="connsiteX1" fmla="*/ 416704 w 4878484"/>
                <a:gd name="connsiteY1" fmla="*/ 1312396 h 2434221"/>
                <a:gd name="connsiteX2" fmla="*/ 856276 w 4878484"/>
                <a:gd name="connsiteY2" fmla="*/ 922362 h 2434221"/>
                <a:gd name="connsiteX3" fmla="*/ 1673168 w 4878484"/>
                <a:gd name="connsiteY3" fmla="*/ 1782470 h 2434221"/>
                <a:gd name="connsiteX4" fmla="*/ 2098765 w 4878484"/>
                <a:gd name="connsiteY4" fmla="*/ 0 h 2434221"/>
                <a:gd name="connsiteX5" fmla="*/ 3597882 w 4878484"/>
                <a:gd name="connsiteY5" fmla="*/ 1010024 h 2434221"/>
                <a:gd name="connsiteX6" fmla="*/ 4328385 w 4878484"/>
                <a:gd name="connsiteY6" fmla="*/ 2051810 h 2434221"/>
                <a:gd name="connsiteX7" fmla="*/ 4878484 w 4878484"/>
                <a:gd name="connsiteY7" fmla="*/ 2434222 h 243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78484" h="2434221">
                  <a:moveTo>
                    <a:pt x="0" y="2434222"/>
                  </a:moveTo>
                  <a:lnTo>
                    <a:pt x="416704" y="1312396"/>
                  </a:lnTo>
                  <a:lnTo>
                    <a:pt x="856276" y="922362"/>
                  </a:lnTo>
                  <a:lnTo>
                    <a:pt x="1673168" y="1782470"/>
                  </a:lnTo>
                  <a:lnTo>
                    <a:pt x="2098765" y="0"/>
                  </a:lnTo>
                  <a:lnTo>
                    <a:pt x="3597882" y="1010024"/>
                  </a:lnTo>
                  <a:lnTo>
                    <a:pt x="4328385" y="2051810"/>
                  </a:lnTo>
                  <a:lnTo>
                    <a:pt x="4878484" y="2434222"/>
                  </a:lnTo>
                </a:path>
              </a:pathLst>
            </a:custGeom>
            <a:noFill/>
            <a:ln w="5079" cap="flat">
              <a:solidFill>
                <a:srgbClr val="41547D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2C36BEB-246F-314C-9786-4F8C80A48F67}"/>
                </a:ext>
              </a:extLst>
            </p:cNvPr>
            <p:cNvSpPr/>
            <p:nvPr/>
          </p:nvSpPr>
          <p:spPr>
            <a:xfrm>
              <a:off x="13615977" y="5009465"/>
              <a:ext cx="3179907" cy="773716"/>
            </a:xfrm>
            <a:custGeom>
              <a:avLst/>
              <a:gdLst>
                <a:gd name="connsiteX0" fmla="*/ 0 w 3179907"/>
                <a:gd name="connsiteY0" fmla="*/ 301102 h 773716"/>
                <a:gd name="connsiteX1" fmla="*/ 1252653 w 3179907"/>
                <a:gd name="connsiteY1" fmla="*/ 773717 h 773716"/>
                <a:gd name="connsiteX2" fmla="*/ 3179908 w 3179907"/>
                <a:gd name="connsiteY2" fmla="*/ 0 h 773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9907" h="773716">
                  <a:moveTo>
                    <a:pt x="0" y="301102"/>
                  </a:moveTo>
                  <a:lnTo>
                    <a:pt x="1252653" y="773717"/>
                  </a:lnTo>
                  <a:lnTo>
                    <a:pt x="3179908" y="0"/>
                  </a:lnTo>
                </a:path>
              </a:pathLst>
            </a:custGeom>
            <a:noFill/>
            <a:ln w="2539" cap="flat">
              <a:solidFill>
                <a:srgbClr val="41547D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15A2A37B-511A-C14F-9AEA-D289666FDAB5}"/>
                </a:ext>
              </a:extLst>
            </p:cNvPr>
            <p:cNvSpPr/>
            <p:nvPr/>
          </p:nvSpPr>
          <p:spPr>
            <a:xfrm>
              <a:off x="14054278" y="3999441"/>
              <a:ext cx="1242488" cy="924902"/>
            </a:xfrm>
            <a:custGeom>
              <a:avLst/>
              <a:gdLst>
                <a:gd name="connsiteX0" fmla="*/ 1242489 w 1242488"/>
                <a:gd name="connsiteY0" fmla="*/ 0 h 924902"/>
                <a:gd name="connsiteX1" fmla="*/ 0 w 1242488"/>
                <a:gd name="connsiteY1" fmla="*/ 924903 h 924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42488" h="924902">
                  <a:moveTo>
                    <a:pt x="1242489" y="0"/>
                  </a:moveTo>
                  <a:lnTo>
                    <a:pt x="0" y="924903"/>
                  </a:lnTo>
                </a:path>
              </a:pathLst>
            </a:custGeom>
            <a:noFill/>
            <a:ln w="2539" cap="flat">
              <a:solidFill>
                <a:srgbClr val="41547D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0E147A10-CF9D-3E4D-9A82-C8A1B42D9E26}"/>
                </a:ext>
              </a:extLst>
            </p:cNvPr>
            <p:cNvSpPr/>
            <p:nvPr/>
          </p:nvSpPr>
          <p:spPr>
            <a:xfrm>
              <a:off x="13198003" y="3689446"/>
              <a:ext cx="2100034" cy="309994"/>
            </a:xfrm>
            <a:custGeom>
              <a:avLst/>
              <a:gdLst>
                <a:gd name="connsiteX0" fmla="*/ 2100035 w 2100034"/>
                <a:gd name="connsiteY0" fmla="*/ 309995 h 309994"/>
                <a:gd name="connsiteX1" fmla="*/ 0 w 2100034"/>
                <a:gd name="connsiteY1" fmla="*/ 0 h 30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00034" h="309994">
                  <a:moveTo>
                    <a:pt x="2100035" y="309995"/>
                  </a:moveTo>
                  <a:lnTo>
                    <a:pt x="0" y="0"/>
                  </a:lnTo>
                </a:path>
              </a:pathLst>
            </a:custGeom>
            <a:noFill/>
            <a:ln w="2539" cap="flat">
              <a:solidFill>
                <a:srgbClr val="41547D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3A23390-CAFC-6940-95F4-E2FCE8C2DDDD}"/>
                </a:ext>
              </a:extLst>
            </p:cNvPr>
            <p:cNvSpPr/>
            <p:nvPr/>
          </p:nvSpPr>
          <p:spPr>
            <a:xfrm>
              <a:off x="13198003" y="3689446"/>
              <a:ext cx="858816" cy="1234897"/>
            </a:xfrm>
            <a:custGeom>
              <a:avLst/>
              <a:gdLst>
                <a:gd name="connsiteX0" fmla="*/ 858817 w 858816"/>
                <a:gd name="connsiteY0" fmla="*/ 1234897 h 1234897"/>
                <a:gd name="connsiteX1" fmla="*/ 0 w 858816"/>
                <a:gd name="connsiteY1" fmla="*/ 0 h 1234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8816" h="1234897">
                  <a:moveTo>
                    <a:pt x="858817" y="1234897"/>
                  </a:moveTo>
                  <a:lnTo>
                    <a:pt x="0" y="0"/>
                  </a:lnTo>
                </a:path>
              </a:pathLst>
            </a:custGeom>
            <a:noFill/>
            <a:ln w="2539" cap="flat">
              <a:solidFill>
                <a:srgbClr val="41547D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978F6C7D-B3DA-644A-BDE5-E27118C2F53C}"/>
                </a:ext>
              </a:extLst>
            </p:cNvPr>
            <p:cNvSpPr/>
            <p:nvPr/>
          </p:nvSpPr>
          <p:spPr>
            <a:xfrm>
              <a:off x="13198003" y="3689446"/>
              <a:ext cx="417974" cy="1626202"/>
            </a:xfrm>
            <a:custGeom>
              <a:avLst/>
              <a:gdLst>
                <a:gd name="connsiteX0" fmla="*/ 417974 w 417974"/>
                <a:gd name="connsiteY0" fmla="*/ 1626202 h 1626202"/>
                <a:gd name="connsiteX1" fmla="*/ 0 w 417974"/>
                <a:gd name="connsiteY1" fmla="*/ 0 h 1626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17974" h="1626202">
                  <a:moveTo>
                    <a:pt x="417974" y="1626202"/>
                  </a:moveTo>
                  <a:lnTo>
                    <a:pt x="0" y="0"/>
                  </a:lnTo>
                </a:path>
              </a:pathLst>
            </a:custGeom>
            <a:noFill/>
            <a:ln w="2539" cap="flat">
              <a:solidFill>
                <a:srgbClr val="41547D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D2B88E81-6733-544D-884C-06B6CE871DE7}"/>
                </a:ext>
              </a:extLst>
            </p:cNvPr>
            <p:cNvSpPr/>
            <p:nvPr/>
          </p:nvSpPr>
          <p:spPr>
            <a:xfrm>
              <a:off x="13198003" y="5784452"/>
              <a:ext cx="1671897" cy="649210"/>
            </a:xfrm>
            <a:custGeom>
              <a:avLst/>
              <a:gdLst>
                <a:gd name="connsiteX0" fmla="*/ 1671897 w 1671897"/>
                <a:gd name="connsiteY0" fmla="*/ 0 h 649210"/>
                <a:gd name="connsiteX1" fmla="*/ 0 w 1671897"/>
                <a:gd name="connsiteY1" fmla="*/ 649210 h 649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71897" h="649210">
                  <a:moveTo>
                    <a:pt x="1671897" y="0"/>
                  </a:moveTo>
                  <a:lnTo>
                    <a:pt x="0" y="649210"/>
                  </a:lnTo>
                </a:path>
              </a:pathLst>
            </a:custGeom>
            <a:noFill/>
            <a:ln w="2539" cap="flat">
              <a:solidFill>
                <a:srgbClr val="41547D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DCAA745B-9FE1-1F4A-A5F2-5A5D9E105BE7}"/>
                </a:ext>
              </a:extLst>
            </p:cNvPr>
            <p:cNvSpPr/>
            <p:nvPr/>
          </p:nvSpPr>
          <p:spPr>
            <a:xfrm>
              <a:off x="16795885" y="3689446"/>
              <a:ext cx="1280602" cy="1322559"/>
            </a:xfrm>
            <a:custGeom>
              <a:avLst/>
              <a:gdLst>
                <a:gd name="connsiteX0" fmla="*/ 0 w 1280602"/>
                <a:gd name="connsiteY0" fmla="*/ 1322560 h 1322559"/>
                <a:gd name="connsiteX1" fmla="*/ 1280602 w 1280602"/>
                <a:gd name="connsiteY1" fmla="*/ 0 h 1322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80602" h="1322559">
                  <a:moveTo>
                    <a:pt x="0" y="1322560"/>
                  </a:moveTo>
                  <a:lnTo>
                    <a:pt x="1280602" y="0"/>
                  </a:lnTo>
                </a:path>
              </a:pathLst>
            </a:custGeom>
            <a:noFill/>
            <a:ln w="2539" cap="flat">
              <a:solidFill>
                <a:srgbClr val="41547D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06B9EB8D-3E8F-594B-A9B3-F584577B876B}"/>
                </a:ext>
              </a:extLst>
            </p:cNvPr>
            <p:cNvSpPr/>
            <p:nvPr/>
          </p:nvSpPr>
          <p:spPr>
            <a:xfrm>
              <a:off x="17528928" y="3689446"/>
              <a:ext cx="547559" cy="2364345"/>
            </a:xfrm>
            <a:custGeom>
              <a:avLst/>
              <a:gdLst>
                <a:gd name="connsiteX0" fmla="*/ 0 w 547559"/>
                <a:gd name="connsiteY0" fmla="*/ 2364346 h 2364345"/>
                <a:gd name="connsiteX1" fmla="*/ 547559 w 547559"/>
                <a:gd name="connsiteY1" fmla="*/ 0 h 2364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47559" h="2364345">
                  <a:moveTo>
                    <a:pt x="0" y="2364346"/>
                  </a:moveTo>
                  <a:lnTo>
                    <a:pt x="547559" y="0"/>
                  </a:lnTo>
                </a:path>
              </a:pathLst>
            </a:custGeom>
            <a:noFill/>
            <a:ln w="2539" cap="flat">
              <a:solidFill>
                <a:srgbClr val="41547D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A91043B-FE61-0E4C-B380-B5703CB14531}"/>
                </a:ext>
              </a:extLst>
            </p:cNvPr>
            <p:cNvSpPr/>
            <p:nvPr/>
          </p:nvSpPr>
          <p:spPr>
            <a:xfrm>
              <a:off x="13599461" y="5297862"/>
              <a:ext cx="30490" cy="30491"/>
            </a:xfrm>
            <a:custGeom>
              <a:avLst/>
              <a:gdLst>
                <a:gd name="connsiteX0" fmla="*/ 30491 w 30490"/>
                <a:gd name="connsiteY0" fmla="*/ 15246 h 30491"/>
                <a:gd name="connsiteX1" fmla="*/ 15245 w 30490"/>
                <a:gd name="connsiteY1" fmla="*/ 30491 h 30491"/>
                <a:gd name="connsiteX2" fmla="*/ 0 w 30490"/>
                <a:gd name="connsiteY2" fmla="*/ 15246 h 30491"/>
                <a:gd name="connsiteX3" fmla="*/ 15245 w 30490"/>
                <a:gd name="connsiteY3" fmla="*/ 0 h 30491"/>
                <a:gd name="connsiteX4" fmla="*/ 30491 w 30490"/>
                <a:gd name="connsiteY4" fmla="*/ 15246 h 3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90" h="30491">
                  <a:moveTo>
                    <a:pt x="30491" y="15246"/>
                  </a:moveTo>
                  <a:cubicBezTo>
                    <a:pt x="30491" y="23666"/>
                    <a:pt x="23665" y="30491"/>
                    <a:pt x="15245" y="30491"/>
                  </a:cubicBezTo>
                  <a:cubicBezTo>
                    <a:pt x="6826" y="30491"/>
                    <a:pt x="0" y="23666"/>
                    <a:pt x="0" y="15246"/>
                  </a:cubicBezTo>
                  <a:cubicBezTo>
                    <a:pt x="0" y="6826"/>
                    <a:pt x="6826" y="0"/>
                    <a:pt x="15245" y="0"/>
                  </a:cubicBezTo>
                  <a:cubicBezTo>
                    <a:pt x="23665" y="0"/>
                    <a:pt x="30491" y="6826"/>
                    <a:pt x="30491" y="15246"/>
                  </a:cubicBezTo>
                  <a:close/>
                </a:path>
              </a:pathLst>
            </a:custGeom>
            <a:solidFill>
              <a:srgbClr val="41547D"/>
            </a:solidFill>
            <a:ln w="2539" cap="flat">
              <a:solidFill>
                <a:srgbClr val="41547D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CC66DE7-FC99-614B-ACE0-6360C0CD2677}"/>
                </a:ext>
              </a:extLst>
            </p:cNvPr>
            <p:cNvSpPr/>
            <p:nvPr/>
          </p:nvSpPr>
          <p:spPr>
            <a:xfrm>
              <a:off x="14039033" y="4906557"/>
              <a:ext cx="30490" cy="30491"/>
            </a:xfrm>
            <a:custGeom>
              <a:avLst/>
              <a:gdLst>
                <a:gd name="connsiteX0" fmla="*/ 30491 w 30490"/>
                <a:gd name="connsiteY0" fmla="*/ 15246 h 30491"/>
                <a:gd name="connsiteX1" fmla="*/ 15245 w 30490"/>
                <a:gd name="connsiteY1" fmla="*/ 30491 h 30491"/>
                <a:gd name="connsiteX2" fmla="*/ 0 w 30490"/>
                <a:gd name="connsiteY2" fmla="*/ 15246 h 30491"/>
                <a:gd name="connsiteX3" fmla="*/ 15245 w 30490"/>
                <a:gd name="connsiteY3" fmla="*/ 0 h 30491"/>
                <a:gd name="connsiteX4" fmla="*/ 30491 w 30490"/>
                <a:gd name="connsiteY4" fmla="*/ 15246 h 3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90" h="30491">
                  <a:moveTo>
                    <a:pt x="30491" y="15246"/>
                  </a:moveTo>
                  <a:cubicBezTo>
                    <a:pt x="30491" y="23666"/>
                    <a:pt x="23665" y="30491"/>
                    <a:pt x="15245" y="30491"/>
                  </a:cubicBezTo>
                  <a:cubicBezTo>
                    <a:pt x="6826" y="30491"/>
                    <a:pt x="0" y="23666"/>
                    <a:pt x="0" y="15246"/>
                  </a:cubicBezTo>
                  <a:cubicBezTo>
                    <a:pt x="0" y="6826"/>
                    <a:pt x="6826" y="0"/>
                    <a:pt x="15245" y="0"/>
                  </a:cubicBezTo>
                  <a:cubicBezTo>
                    <a:pt x="23665" y="0"/>
                    <a:pt x="30491" y="6826"/>
                    <a:pt x="30491" y="15246"/>
                  </a:cubicBezTo>
                  <a:close/>
                </a:path>
              </a:pathLst>
            </a:custGeom>
            <a:solidFill>
              <a:srgbClr val="41547D"/>
            </a:solidFill>
            <a:ln w="2539" cap="flat">
              <a:solidFill>
                <a:srgbClr val="41547D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C7AFB63F-8FEA-5346-8563-A1B230EBB4D5}"/>
                </a:ext>
              </a:extLst>
            </p:cNvPr>
            <p:cNvSpPr/>
            <p:nvPr/>
          </p:nvSpPr>
          <p:spPr>
            <a:xfrm>
              <a:off x="14854655" y="5765395"/>
              <a:ext cx="30490" cy="30491"/>
            </a:xfrm>
            <a:custGeom>
              <a:avLst/>
              <a:gdLst>
                <a:gd name="connsiteX0" fmla="*/ 30491 w 30490"/>
                <a:gd name="connsiteY0" fmla="*/ 15246 h 30491"/>
                <a:gd name="connsiteX1" fmla="*/ 15245 w 30490"/>
                <a:gd name="connsiteY1" fmla="*/ 30491 h 30491"/>
                <a:gd name="connsiteX2" fmla="*/ 0 w 30490"/>
                <a:gd name="connsiteY2" fmla="*/ 15246 h 30491"/>
                <a:gd name="connsiteX3" fmla="*/ 15245 w 30490"/>
                <a:gd name="connsiteY3" fmla="*/ 0 h 30491"/>
                <a:gd name="connsiteX4" fmla="*/ 30491 w 30490"/>
                <a:gd name="connsiteY4" fmla="*/ 15246 h 3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90" h="30491">
                  <a:moveTo>
                    <a:pt x="30491" y="15246"/>
                  </a:moveTo>
                  <a:cubicBezTo>
                    <a:pt x="30491" y="23666"/>
                    <a:pt x="23665" y="30491"/>
                    <a:pt x="15245" y="30491"/>
                  </a:cubicBezTo>
                  <a:cubicBezTo>
                    <a:pt x="6826" y="30491"/>
                    <a:pt x="0" y="23666"/>
                    <a:pt x="0" y="15246"/>
                  </a:cubicBezTo>
                  <a:cubicBezTo>
                    <a:pt x="0" y="6826"/>
                    <a:pt x="6826" y="0"/>
                    <a:pt x="15245" y="0"/>
                  </a:cubicBezTo>
                  <a:cubicBezTo>
                    <a:pt x="23665" y="0"/>
                    <a:pt x="30491" y="6826"/>
                    <a:pt x="30491" y="15246"/>
                  </a:cubicBezTo>
                  <a:close/>
                </a:path>
              </a:pathLst>
            </a:custGeom>
            <a:solidFill>
              <a:srgbClr val="41547D"/>
            </a:solidFill>
            <a:ln w="2539" cap="flat">
              <a:solidFill>
                <a:srgbClr val="41547D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C88CE510-809F-D540-B540-839305C52FCE}"/>
                </a:ext>
              </a:extLst>
            </p:cNvPr>
            <p:cNvSpPr/>
            <p:nvPr/>
          </p:nvSpPr>
          <p:spPr>
            <a:xfrm>
              <a:off x="16780639" y="4992949"/>
              <a:ext cx="30490" cy="30491"/>
            </a:xfrm>
            <a:custGeom>
              <a:avLst/>
              <a:gdLst>
                <a:gd name="connsiteX0" fmla="*/ 30491 w 30490"/>
                <a:gd name="connsiteY0" fmla="*/ 15246 h 30491"/>
                <a:gd name="connsiteX1" fmla="*/ 15245 w 30490"/>
                <a:gd name="connsiteY1" fmla="*/ 30491 h 30491"/>
                <a:gd name="connsiteX2" fmla="*/ 0 w 30490"/>
                <a:gd name="connsiteY2" fmla="*/ 15246 h 30491"/>
                <a:gd name="connsiteX3" fmla="*/ 15245 w 30490"/>
                <a:gd name="connsiteY3" fmla="*/ 0 h 30491"/>
                <a:gd name="connsiteX4" fmla="*/ 30491 w 30490"/>
                <a:gd name="connsiteY4" fmla="*/ 15246 h 3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90" h="30491">
                  <a:moveTo>
                    <a:pt x="30491" y="15246"/>
                  </a:moveTo>
                  <a:cubicBezTo>
                    <a:pt x="30491" y="23666"/>
                    <a:pt x="23665" y="30491"/>
                    <a:pt x="15245" y="30491"/>
                  </a:cubicBezTo>
                  <a:cubicBezTo>
                    <a:pt x="6826" y="30491"/>
                    <a:pt x="0" y="23666"/>
                    <a:pt x="0" y="15246"/>
                  </a:cubicBezTo>
                  <a:cubicBezTo>
                    <a:pt x="0" y="6826"/>
                    <a:pt x="6826" y="0"/>
                    <a:pt x="15245" y="0"/>
                  </a:cubicBezTo>
                  <a:cubicBezTo>
                    <a:pt x="23665" y="0"/>
                    <a:pt x="30491" y="6826"/>
                    <a:pt x="30491" y="15246"/>
                  </a:cubicBezTo>
                  <a:close/>
                </a:path>
              </a:pathLst>
            </a:custGeom>
            <a:solidFill>
              <a:srgbClr val="41547D"/>
            </a:solidFill>
            <a:ln w="2539" cap="flat">
              <a:solidFill>
                <a:srgbClr val="41547D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EE662F44-AF0F-E648-A90D-2C64117E3DF2}"/>
                </a:ext>
              </a:extLst>
            </p:cNvPr>
            <p:cNvSpPr/>
            <p:nvPr/>
          </p:nvSpPr>
          <p:spPr>
            <a:xfrm>
              <a:off x="15281522" y="3984195"/>
              <a:ext cx="30490" cy="30491"/>
            </a:xfrm>
            <a:custGeom>
              <a:avLst/>
              <a:gdLst>
                <a:gd name="connsiteX0" fmla="*/ 30491 w 30490"/>
                <a:gd name="connsiteY0" fmla="*/ 15246 h 30491"/>
                <a:gd name="connsiteX1" fmla="*/ 15245 w 30490"/>
                <a:gd name="connsiteY1" fmla="*/ 30491 h 30491"/>
                <a:gd name="connsiteX2" fmla="*/ 0 w 30490"/>
                <a:gd name="connsiteY2" fmla="*/ 15246 h 30491"/>
                <a:gd name="connsiteX3" fmla="*/ 15245 w 30490"/>
                <a:gd name="connsiteY3" fmla="*/ 0 h 30491"/>
                <a:gd name="connsiteX4" fmla="*/ 30491 w 30490"/>
                <a:gd name="connsiteY4" fmla="*/ 15246 h 3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90" h="30491">
                  <a:moveTo>
                    <a:pt x="30491" y="15246"/>
                  </a:moveTo>
                  <a:cubicBezTo>
                    <a:pt x="30491" y="23666"/>
                    <a:pt x="23665" y="30491"/>
                    <a:pt x="15245" y="30491"/>
                  </a:cubicBezTo>
                  <a:cubicBezTo>
                    <a:pt x="6826" y="30491"/>
                    <a:pt x="0" y="23666"/>
                    <a:pt x="0" y="15246"/>
                  </a:cubicBezTo>
                  <a:cubicBezTo>
                    <a:pt x="0" y="6826"/>
                    <a:pt x="6826" y="0"/>
                    <a:pt x="15245" y="0"/>
                  </a:cubicBezTo>
                  <a:cubicBezTo>
                    <a:pt x="23665" y="0"/>
                    <a:pt x="30491" y="6826"/>
                    <a:pt x="30491" y="15246"/>
                  </a:cubicBezTo>
                  <a:close/>
                </a:path>
              </a:pathLst>
            </a:custGeom>
            <a:solidFill>
              <a:srgbClr val="41547D"/>
            </a:solidFill>
            <a:ln w="2539" cap="flat">
              <a:solidFill>
                <a:srgbClr val="41547D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ED95586F-6A55-DC49-A105-74B1BC7E6E9D}"/>
                </a:ext>
              </a:extLst>
            </p:cNvPr>
            <p:cNvSpPr/>
            <p:nvPr/>
          </p:nvSpPr>
          <p:spPr>
            <a:xfrm>
              <a:off x="17512412" y="6034735"/>
              <a:ext cx="30490" cy="30491"/>
            </a:xfrm>
            <a:custGeom>
              <a:avLst/>
              <a:gdLst>
                <a:gd name="connsiteX0" fmla="*/ 30491 w 30490"/>
                <a:gd name="connsiteY0" fmla="*/ 15246 h 30491"/>
                <a:gd name="connsiteX1" fmla="*/ 15245 w 30490"/>
                <a:gd name="connsiteY1" fmla="*/ 30491 h 30491"/>
                <a:gd name="connsiteX2" fmla="*/ 0 w 30490"/>
                <a:gd name="connsiteY2" fmla="*/ 15246 h 30491"/>
                <a:gd name="connsiteX3" fmla="*/ 15245 w 30490"/>
                <a:gd name="connsiteY3" fmla="*/ 0 h 30491"/>
                <a:gd name="connsiteX4" fmla="*/ 30491 w 30490"/>
                <a:gd name="connsiteY4" fmla="*/ 15246 h 3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90" h="30491">
                  <a:moveTo>
                    <a:pt x="30491" y="15246"/>
                  </a:moveTo>
                  <a:cubicBezTo>
                    <a:pt x="30491" y="23666"/>
                    <a:pt x="23665" y="30491"/>
                    <a:pt x="15245" y="30491"/>
                  </a:cubicBezTo>
                  <a:cubicBezTo>
                    <a:pt x="6826" y="30491"/>
                    <a:pt x="0" y="23666"/>
                    <a:pt x="0" y="15246"/>
                  </a:cubicBezTo>
                  <a:cubicBezTo>
                    <a:pt x="0" y="6826"/>
                    <a:pt x="6826" y="0"/>
                    <a:pt x="15245" y="0"/>
                  </a:cubicBezTo>
                  <a:cubicBezTo>
                    <a:pt x="23665" y="0"/>
                    <a:pt x="30491" y="6826"/>
                    <a:pt x="30491" y="15246"/>
                  </a:cubicBezTo>
                  <a:close/>
                </a:path>
              </a:pathLst>
            </a:custGeom>
            <a:solidFill>
              <a:srgbClr val="41547D"/>
            </a:solidFill>
            <a:ln w="2539" cap="flat">
              <a:solidFill>
                <a:srgbClr val="41547D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2478CAC-06D4-474E-B837-9C1EC99F3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11125200" cy="5486400"/>
          </a:xfrm>
        </p:spPr>
        <p:txBody>
          <a:bodyPr>
            <a:normAutofit/>
          </a:bodyPr>
          <a:lstStyle>
            <a:lvl1pPr algn="ctr">
              <a:defRPr sz="32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3800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046EE90-3AFB-DA43-B61F-7554DA3AFF86}"/>
              </a:ext>
            </a:extLst>
          </p:cNvPr>
          <p:cNvSpPr/>
          <p:nvPr userDrawn="1"/>
        </p:nvSpPr>
        <p:spPr>
          <a:xfrm>
            <a:off x="0" y="0"/>
            <a:ext cx="12192000" cy="60333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EE35A31-51AC-0E48-A435-FD4B856CA6A3}"/>
              </a:ext>
            </a:extLst>
          </p:cNvPr>
          <p:cNvGrpSpPr/>
          <p:nvPr userDrawn="1"/>
        </p:nvGrpSpPr>
        <p:grpSpPr>
          <a:xfrm rot="10800000">
            <a:off x="15060" y="-2"/>
            <a:ext cx="12164052" cy="6019802"/>
            <a:chOff x="13198003" y="3689446"/>
            <a:chExt cx="4878484" cy="2744216"/>
          </a:xfrm>
        </p:grpSpPr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41B5EBD3-D447-0B43-A213-67B76B7DA464}"/>
                </a:ext>
              </a:extLst>
            </p:cNvPr>
            <p:cNvSpPr/>
            <p:nvPr/>
          </p:nvSpPr>
          <p:spPr>
            <a:xfrm>
              <a:off x="13198003" y="3999441"/>
              <a:ext cx="4878484" cy="2434221"/>
            </a:xfrm>
            <a:custGeom>
              <a:avLst/>
              <a:gdLst>
                <a:gd name="connsiteX0" fmla="*/ 0 w 4878484"/>
                <a:gd name="connsiteY0" fmla="*/ 2434222 h 2434221"/>
                <a:gd name="connsiteX1" fmla="*/ 416704 w 4878484"/>
                <a:gd name="connsiteY1" fmla="*/ 1312396 h 2434221"/>
                <a:gd name="connsiteX2" fmla="*/ 856276 w 4878484"/>
                <a:gd name="connsiteY2" fmla="*/ 922362 h 2434221"/>
                <a:gd name="connsiteX3" fmla="*/ 1673168 w 4878484"/>
                <a:gd name="connsiteY3" fmla="*/ 1782470 h 2434221"/>
                <a:gd name="connsiteX4" fmla="*/ 2098765 w 4878484"/>
                <a:gd name="connsiteY4" fmla="*/ 0 h 2434221"/>
                <a:gd name="connsiteX5" fmla="*/ 3597882 w 4878484"/>
                <a:gd name="connsiteY5" fmla="*/ 1010024 h 2434221"/>
                <a:gd name="connsiteX6" fmla="*/ 4328385 w 4878484"/>
                <a:gd name="connsiteY6" fmla="*/ 2051810 h 2434221"/>
                <a:gd name="connsiteX7" fmla="*/ 4878484 w 4878484"/>
                <a:gd name="connsiteY7" fmla="*/ 2434222 h 243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78484" h="2434221">
                  <a:moveTo>
                    <a:pt x="0" y="2434222"/>
                  </a:moveTo>
                  <a:lnTo>
                    <a:pt x="416704" y="1312396"/>
                  </a:lnTo>
                  <a:lnTo>
                    <a:pt x="856276" y="922362"/>
                  </a:lnTo>
                  <a:lnTo>
                    <a:pt x="1673168" y="1782470"/>
                  </a:lnTo>
                  <a:lnTo>
                    <a:pt x="2098765" y="0"/>
                  </a:lnTo>
                  <a:lnTo>
                    <a:pt x="3597882" y="1010024"/>
                  </a:lnTo>
                  <a:lnTo>
                    <a:pt x="4328385" y="2051810"/>
                  </a:lnTo>
                  <a:lnTo>
                    <a:pt x="4878484" y="2434222"/>
                  </a:lnTo>
                </a:path>
              </a:pathLst>
            </a:custGeom>
            <a:noFill/>
            <a:ln w="5079" cap="flat">
              <a:solidFill>
                <a:srgbClr val="FF644C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6A7808CA-5144-5646-8946-A716C810DD7F}"/>
                </a:ext>
              </a:extLst>
            </p:cNvPr>
            <p:cNvSpPr/>
            <p:nvPr/>
          </p:nvSpPr>
          <p:spPr>
            <a:xfrm>
              <a:off x="13615977" y="5009465"/>
              <a:ext cx="3179907" cy="773716"/>
            </a:xfrm>
            <a:custGeom>
              <a:avLst/>
              <a:gdLst>
                <a:gd name="connsiteX0" fmla="*/ 0 w 3179907"/>
                <a:gd name="connsiteY0" fmla="*/ 301102 h 773716"/>
                <a:gd name="connsiteX1" fmla="*/ 1252653 w 3179907"/>
                <a:gd name="connsiteY1" fmla="*/ 773717 h 773716"/>
                <a:gd name="connsiteX2" fmla="*/ 3179908 w 3179907"/>
                <a:gd name="connsiteY2" fmla="*/ 0 h 773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9907" h="773716">
                  <a:moveTo>
                    <a:pt x="0" y="301102"/>
                  </a:moveTo>
                  <a:lnTo>
                    <a:pt x="1252653" y="773717"/>
                  </a:lnTo>
                  <a:lnTo>
                    <a:pt x="3179908" y="0"/>
                  </a:lnTo>
                </a:path>
              </a:pathLst>
            </a:custGeom>
            <a:noFill/>
            <a:ln w="2539" cap="flat">
              <a:solidFill>
                <a:srgbClr val="FF644C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F2C57E9B-8E65-1C48-98BB-A6F4B4B38225}"/>
                </a:ext>
              </a:extLst>
            </p:cNvPr>
            <p:cNvSpPr/>
            <p:nvPr/>
          </p:nvSpPr>
          <p:spPr>
            <a:xfrm>
              <a:off x="14054278" y="3999441"/>
              <a:ext cx="1242488" cy="924902"/>
            </a:xfrm>
            <a:custGeom>
              <a:avLst/>
              <a:gdLst>
                <a:gd name="connsiteX0" fmla="*/ 1242489 w 1242488"/>
                <a:gd name="connsiteY0" fmla="*/ 0 h 924902"/>
                <a:gd name="connsiteX1" fmla="*/ 0 w 1242488"/>
                <a:gd name="connsiteY1" fmla="*/ 924903 h 924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42488" h="924902">
                  <a:moveTo>
                    <a:pt x="1242489" y="0"/>
                  </a:moveTo>
                  <a:lnTo>
                    <a:pt x="0" y="924903"/>
                  </a:lnTo>
                </a:path>
              </a:pathLst>
            </a:custGeom>
            <a:noFill/>
            <a:ln w="2539" cap="flat">
              <a:solidFill>
                <a:srgbClr val="FF644C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060DAAAC-BE39-F64F-A3B6-42EC7361FDA4}"/>
                </a:ext>
              </a:extLst>
            </p:cNvPr>
            <p:cNvSpPr/>
            <p:nvPr/>
          </p:nvSpPr>
          <p:spPr>
            <a:xfrm>
              <a:off x="13198003" y="3689446"/>
              <a:ext cx="2100034" cy="309994"/>
            </a:xfrm>
            <a:custGeom>
              <a:avLst/>
              <a:gdLst>
                <a:gd name="connsiteX0" fmla="*/ 2100035 w 2100034"/>
                <a:gd name="connsiteY0" fmla="*/ 309995 h 309994"/>
                <a:gd name="connsiteX1" fmla="*/ 0 w 2100034"/>
                <a:gd name="connsiteY1" fmla="*/ 0 h 30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00034" h="309994">
                  <a:moveTo>
                    <a:pt x="2100035" y="309995"/>
                  </a:moveTo>
                  <a:lnTo>
                    <a:pt x="0" y="0"/>
                  </a:lnTo>
                </a:path>
              </a:pathLst>
            </a:custGeom>
            <a:noFill/>
            <a:ln w="2539" cap="flat">
              <a:solidFill>
                <a:srgbClr val="FF644C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DB5162F-1D02-D243-A243-10B3792839D4}"/>
                </a:ext>
              </a:extLst>
            </p:cNvPr>
            <p:cNvSpPr/>
            <p:nvPr/>
          </p:nvSpPr>
          <p:spPr>
            <a:xfrm>
              <a:off x="13198003" y="3689446"/>
              <a:ext cx="858816" cy="1234897"/>
            </a:xfrm>
            <a:custGeom>
              <a:avLst/>
              <a:gdLst>
                <a:gd name="connsiteX0" fmla="*/ 858817 w 858816"/>
                <a:gd name="connsiteY0" fmla="*/ 1234897 h 1234897"/>
                <a:gd name="connsiteX1" fmla="*/ 0 w 858816"/>
                <a:gd name="connsiteY1" fmla="*/ 0 h 1234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8816" h="1234897">
                  <a:moveTo>
                    <a:pt x="858817" y="1234897"/>
                  </a:moveTo>
                  <a:lnTo>
                    <a:pt x="0" y="0"/>
                  </a:lnTo>
                </a:path>
              </a:pathLst>
            </a:custGeom>
            <a:noFill/>
            <a:ln w="2539" cap="flat">
              <a:solidFill>
                <a:srgbClr val="FF644C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AD429B23-B7F3-3645-BFD6-2AFE79987A7B}"/>
                </a:ext>
              </a:extLst>
            </p:cNvPr>
            <p:cNvSpPr/>
            <p:nvPr/>
          </p:nvSpPr>
          <p:spPr>
            <a:xfrm>
              <a:off x="13198003" y="3689446"/>
              <a:ext cx="417974" cy="1626202"/>
            </a:xfrm>
            <a:custGeom>
              <a:avLst/>
              <a:gdLst>
                <a:gd name="connsiteX0" fmla="*/ 417974 w 417974"/>
                <a:gd name="connsiteY0" fmla="*/ 1626202 h 1626202"/>
                <a:gd name="connsiteX1" fmla="*/ 0 w 417974"/>
                <a:gd name="connsiteY1" fmla="*/ 0 h 1626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17974" h="1626202">
                  <a:moveTo>
                    <a:pt x="417974" y="1626202"/>
                  </a:moveTo>
                  <a:lnTo>
                    <a:pt x="0" y="0"/>
                  </a:lnTo>
                </a:path>
              </a:pathLst>
            </a:custGeom>
            <a:noFill/>
            <a:ln w="2539" cap="flat">
              <a:solidFill>
                <a:srgbClr val="FF644C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52FCC330-8681-A644-B3E3-916E2BD70DA3}"/>
                </a:ext>
              </a:extLst>
            </p:cNvPr>
            <p:cNvSpPr/>
            <p:nvPr/>
          </p:nvSpPr>
          <p:spPr>
            <a:xfrm>
              <a:off x="13198003" y="5784452"/>
              <a:ext cx="1671897" cy="649210"/>
            </a:xfrm>
            <a:custGeom>
              <a:avLst/>
              <a:gdLst>
                <a:gd name="connsiteX0" fmla="*/ 1671897 w 1671897"/>
                <a:gd name="connsiteY0" fmla="*/ 0 h 649210"/>
                <a:gd name="connsiteX1" fmla="*/ 0 w 1671897"/>
                <a:gd name="connsiteY1" fmla="*/ 649210 h 649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71897" h="649210">
                  <a:moveTo>
                    <a:pt x="1671897" y="0"/>
                  </a:moveTo>
                  <a:lnTo>
                    <a:pt x="0" y="649210"/>
                  </a:lnTo>
                </a:path>
              </a:pathLst>
            </a:custGeom>
            <a:noFill/>
            <a:ln w="2539" cap="flat">
              <a:solidFill>
                <a:srgbClr val="FF644C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81213671-2F28-9B41-ACE4-CF1D9A1E9E8B}"/>
                </a:ext>
              </a:extLst>
            </p:cNvPr>
            <p:cNvSpPr/>
            <p:nvPr/>
          </p:nvSpPr>
          <p:spPr>
            <a:xfrm>
              <a:off x="16795885" y="3689446"/>
              <a:ext cx="1280602" cy="1322559"/>
            </a:xfrm>
            <a:custGeom>
              <a:avLst/>
              <a:gdLst>
                <a:gd name="connsiteX0" fmla="*/ 0 w 1280602"/>
                <a:gd name="connsiteY0" fmla="*/ 1322560 h 1322559"/>
                <a:gd name="connsiteX1" fmla="*/ 1280602 w 1280602"/>
                <a:gd name="connsiteY1" fmla="*/ 0 h 1322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80602" h="1322559">
                  <a:moveTo>
                    <a:pt x="0" y="1322560"/>
                  </a:moveTo>
                  <a:lnTo>
                    <a:pt x="1280602" y="0"/>
                  </a:lnTo>
                </a:path>
              </a:pathLst>
            </a:custGeom>
            <a:noFill/>
            <a:ln w="2539" cap="flat">
              <a:solidFill>
                <a:srgbClr val="FF644C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BC6D71FB-E25A-8B4B-AE6A-7FA900A5871A}"/>
                </a:ext>
              </a:extLst>
            </p:cNvPr>
            <p:cNvSpPr/>
            <p:nvPr/>
          </p:nvSpPr>
          <p:spPr>
            <a:xfrm>
              <a:off x="17528928" y="3689446"/>
              <a:ext cx="547559" cy="2364345"/>
            </a:xfrm>
            <a:custGeom>
              <a:avLst/>
              <a:gdLst>
                <a:gd name="connsiteX0" fmla="*/ 0 w 547559"/>
                <a:gd name="connsiteY0" fmla="*/ 2364346 h 2364345"/>
                <a:gd name="connsiteX1" fmla="*/ 547559 w 547559"/>
                <a:gd name="connsiteY1" fmla="*/ 0 h 2364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47559" h="2364345">
                  <a:moveTo>
                    <a:pt x="0" y="2364346"/>
                  </a:moveTo>
                  <a:lnTo>
                    <a:pt x="547559" y="0"/>
                  </a:lnTo>
                </a:path>
              </a:pathLst>
            </a:custGeom>
            <a:noFill/>
            <a:ln w="2539" cap="flat">
              <a:solidFill>
                <a:srgbClr val="FF644C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B538E1FE-ED7E-B447-97CE-250297C8D314}"/>
                </a:ext>
              </a:extLst>
            </p:cNvPr>
            <p:cNvSpPr/>
            <p:nvPr/>
          </p:nvSpPr>
          <p:spPr>
            <a:xfrm>
              <a:off x="13599461" y="5297862"/>
              <a:ext cx="30490" cy="30491"/>
            </a:xfrm>
            <a:custGeom>
              <a:avLst/>
              <a:gdLst>
                <a:gd name="connsiteX0" fmla="*/ 30491 w 30490"/>
                <a:gd name="connsiteY0" fmla="*/ 15246 h 30491"/>
                <a:gd name="connsiteX1" fmla="*/ 15245 w 30490"/>
                <a:gd name="connsiteY1" fmla="*/ 30491 h 30491"/>
                <a:gd name="connsiteX2" fmla="*/ 0 w 30490"/>
                <a:gd name="connsiteY2" fmla="*/ 15246 h 30491"/>
                <a:gd name="connsiteX3" fmla="*/ 15245 w 30490"/>
                <a:gd name="connsiteY3" fmla="*/ 0 h 30491"/>
                <a:gd name="connsiteX4" fmla="*/ 30491 w 30490"/>
                <a:gd name="connsiteY4" fmla="*/ 15246 h 3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90" h="30491">
                  <a:moveTo>
                    <a:pt x="30491" y="15246"/>
                  </a:moveTo>
                  <a:cubicBezTo>
                    <a:pt x="30491" y="23666"/>
                    <a:pt x="23665" y="30491"/>
                    <a:pt x="15245" y="30491"/>
                  </a:cubicBezTo>
                  <a:cubicBezTo>
                    <a:pt x="6826" y="30491"/>
                    <a:pt x="0" y="23666"/>
                    <a:pt x="0" y="15246"/>
                  </a:cubicBezTo>
                  <a:cubicBezTo>
                    <a:pt x="0" y="6826"/>
                    <a:pt x="6826" y="0"/>
                    <a:pt x="15245" y="0"/>
                  </a:cubicBezTo>
                  <a:cubicBezTo>
                    <a:pt x="23665" y="0"/>
                    <a:pt x="30491" y="6826"/>
                    <a:pt x="30491" y="15246"/>
                  </a:cubicBezTo>
                  <a:close/>
                </a:path>
              </a:pathLst>
            </a:custGeom>
            <a:solidFill>
              <a:srgbClr val="FF644C"/>
            </a:solidFill>
            <a:ln w="2539" cap="flat">
              <a:solidFill>
                <a:srgbClr val="FF644C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45AB29DF-97D2-2946-831C-0B256EC5072F}"/>
                </a:ext>
              </a:extLst>
            </p:cNvPr>
            <p:cNvSpPr/>
            <p:nvPr/>
          </p:nvSpPr>
          <p:spPr>
            <a:xfrm>
              <a:off x="14039033" y="4906557"/>
              <a:ext cx="30490" cy="30491"/>
            </a:xfrm>
            <a:custGeom>
              <a:avLst/>
              <a:gdLst>
                <a:gd name="connsiteX0" fmla="*/ 30491 w 30490"/>
                <a:gd name="connsiteY0" fmla="*/ 15246 h 30491"/>
                <a:gd name="connsiteX1" fmla="*/ 15245 w 30490"/>
                <a:gd name="connsiteY1" fmla="*/ 30491 h 30491"/>
                <a:gd name="connsiteX2" fmla="*/ 0 w 30490"/>
                <a:gd name="connsiteY2" fmla="*/ 15246 h 30491"/>
                <a:gd name="connsiteX3" fmla="*/ 15245 w 30490"/>
                <a:gd name="connsiteY3" fmla="*/ 0 h 30491"/>
                <a:gd name="connsiteX4" fmla="*/ 30491 w 30490"/>
                <a:gd name="connsiteY4" fmla="*/ 15246 h 3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90" h="30491">
                  <a:moveTo>
                    <a:pt x="30491" y="15246"/>
                  </a:moveTo>
                  <a:cubicBezTo>
                    <a:pt x="30491" y="23666"/>
                    <a:pt x="23665" y="30491"/>
                    <a:pt x="15245" y="30491"/>
                  </a:cubicBezTo>
                  <a:cubicBezTo>
                    <a:pt x="6826" y="30491"/>
                    <a:pt x="0" y="23666"/>
                    <a:pt x="0" y="15246"/>
                  </a:cubicBezTo>
                  <a:cubicBezTo>
                    <a:pt x="0" y="6826"/>
                    <a:pt x="6826" y="0"/>
                    <a:pt x="15245" y="0"/>
                  </a:cubicBezTo>
                  <a:cubicBezTo>
                    <a:pt x="23665" y="0"/>
                    <a:pt x="30491" y="6826"/>
                    <a:pt x="30491" y="15246"/>
                  </a:cubicBezTo>
                  <a:close/>
                </a:path>
              </a:pathLst>
            </a:custGeom>
            <a:solidFill>
              <a:srgbClr val="FF644C"/>
            </a:solidFill>
            <a:ln w="2539" cap="flat">
              <a:solidFill>
                <a:srgbClr val="FF644C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8C90BE10-A2E7-064B-93E5-51AE82059FF9}"/>
                </a:ext>
              </a:extLst>
            </p:cNvPr>
            <p:cNvSpPr/>
            <p:nvPr/>
          </p:nvSpPr>
          <p:spPr>
            <a:xfrm>
              <a:off x="14854655" y="5765395"/>
              <a:ext cx="30490" cy="30491"/>
            </a:xfrm>
            <a:custGeom>
              <a:avLst/>
              <a:gdLst>
                <a:gd name="connsiteX0" fmla="*/ 30491 w 30490"/>
                <a:gd name="connsiteY0" fmla="*/ 15246 h 30491"/>
                <a:gd name="connsiteX1" fmla="*/ 15245 w 30490"/>
                <a:gd name="connsiteY1" fmla="*/ 30491 h 30491"/>
                <a:gd name="connsiteX2" fmla="*/ 0 w 30490"/>
                <a:gd name="connsiteY2" fmla="*/ 15246 h 30491"/>
                <a:gd name="connsiteX3" fmla="*/ 15245 w 30490"/>
                <a:gd name="connsiteY3" fmla="*/ 0 h 30491"/>
                <a:gd name="connsiteX4" fmla="*/ 30491 w 30490"/>
                <a:gd name="connsiteY4" fmla="*/ 15246 h 3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90" h="30491">
                  <a:moveTo>
                    <a:pt x="30491" y="15246"/>
                  </a:moveTo>
                  <a:cubicBezTo>
                    <a:pt x="30491" y="23666"/>
                    <a:pt x="23665" y="30491"/>
                    <a:pt x="15245" y="30491"/>
                  </a:cubicBezTo>
                  <a:cubicBezTo>
                    <a:pt x="6826" y="30491"/>
                    <a:pt x="0" y="23666"/>
                    <a:pt x="0" y="15246"/>
                  </a:cubicBezTo>
                  <a:cubicBezTo>
                    <a:pt x="0" y="6826"/>
                    <a:pt x="6826" y="0"/>
                    <a:pt x="15245" y="0"/>
                  </a:cubicBezTo>
                  <a:cubicBezTo>
                    <a:pt x="23665" y="0"/>
                    <a:pt x="30491" y="6826"/>
                    <a:pt x="30491" y="15246"/>
                  </a:cubicBezTo>
                  <a:close/>
                </a:path>
              </a:pathLst>
            </a:custGeom>
            <a:solidFill>
              <a:srgbClr val="FF644C"/>
            </a:solidFill>
            <a:ln w="2539" cap="flat">
              <a:solidFill>
                <a:srgbClr val="FF644C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A0530BF8-602C-794F-9BD1-031BDEBD11C0}"/>
                </a:ext>
              </a:extLst>
            </p:cNvPr>
            <p:cNvSpPr/>
            <p:nvPr/>
          </p:nvSpPr>
          <p:spPr>
            <a:xfrm>
              <a:off x="16780639" y="4992949"/>
              <a:ext cx="30490" cy="30491"/>
            </a:xfrm>
            <a:custGeom>
              <a:avLst/>
              <a:gdLst>
                <a:gd name="connsiteX0" fmla="*/ 30491 w 30490"/>
                <a:gd name="connsiteY0" fmla="*/ 15246 h 30491"/>
                <a:gd name="connsiteX1" fmla="*/ 15245 w 30490"/>
                <a:gd name="connsiteY1" fmla="*/ 30491 h 30491"/>
                <a:gd name="connsiteX2" fmla="*/ 0 w 30490"/>
                <a:gd name="connsiteY2" fmla="*/ 15246 h 30491"/>
                <a:gd name="connsiteX3" fmla="*/ 15245 w 30490"/>
                <a:gd name="connsiteY3" fmla="*/ 0 h 30491"/>
                <a:gd name="connsiteX4" fmla="*/ 30491 w 30490"/>
                <a:gd name="connsiteY4" fmla="*/ 15246 h 3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90" h="30491">
                  <a:moveTo>
                    <a:pt x="30491" y="15246"/>
                  </a:moveTo>
                  <a:cubicBezTo>
                    <a:pt x="30491" y="23666"/>
                    <a:pt x="23665" y="30491"/>
                    <a:pt x="15245" y="30491"/>
                  </a:cubicBezTo>
                  <a:cubicBezTo>
                    <a:pt x="6826" y="30491"/>
                    <a:pt x="0" y="23666"/>
                    <a:pt x="0" y="15246"/>
                  </a:cubicBezTo>
                  <a:cubicBezTo>
                    <a:pt x="0" y="6826"/>
                    <a:pt x="6826" y="0"/>
                    <a:pt x="15245" y="0"/>
                  </a:cubicBezTo>
                  <a:cubicBezTo>
                    <a:pt x="23665" y="0"/>
                    <a:pt x="30491" y="6826"/>
                    <a:pt x="30491" y="15246"/>
                  </a:cubicBezTo>
                  <a:close/>
                </a:path>
              </a:pathLst>
            </a:custGeom>
            <a:solidFill>
              <a:srgbClr val="FF644C"/>
            </a:solidFill>
            <a:ln w="2539" cap="flat">
              <a:solidFill>
                <a:srgbClr val="FF644C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A3555F1B-BCDA-B344-8BCF-7FAD5B7A797F}"/>
                </a:ext>
              </a:extLst>
            </p:cNvPr>
            <p:cNvSpPr/>
            <p:nvPr/>
          </p:nvSpPr>
          <p:spPr>
            <a:xfrm>
              <a:off x="15281522" y="3984195"/>
              <a:ext cx="30490" cy="30491"/>
            </a:xfrm>
            <a:custGeom>
              <a:avLst/>
              <a:gdLst>
                <a:gd name="connsiteX0" fmla="*/ 30491 w 30490"/>
                <a:gd name="connsiteY0" fmla="*/ 15246 h 30491"/>
                <a:gd name="connsiteX1" fmla="*/ 15245 w 30490"/>
                <a:gd name="connsiteY1" fmla="*/ 30491 h 30491"/>
                <a:gd name="connsiteX2" fmla="*/ 0 w 30490"/>
                <a:gd name="connsiteY2" fmla="*/ 15246 h 30491"/>
                <a:gd name="connsiteX3" fmla="*/ 15245 w 30490"/>
                <a:gd name="connsiteY3" fmla="*/ 0 h 30491"/>
                <a:gd name="connsiteX4" fmla="*/ 30491 w 30490"/>
                <a:gd name="connsiteY4" fmla="*/ 15246 h 3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90" h="30491">
                  <a:moveTo>
                    <a:pt x="30491" y="15246"/>
                  </a:moveTo>
                  <a:cubicBezTo>
                    <a:pt x="30491" y="23666"/>
                    <a:pt x="23665" y="30491"/>
                    <a:pt x="15245" y="30491"/>
                  </a:cubicBezTo>
                  <a:cubicBezTo>
                    <a:pt x="6826" y="30491"/>
                    <a:pt x="0" y="23666"/>
                    <a:pt x="0" y="15246"/>
                  </a:cubicBezTo>
                  <a:cubicBezTo>
                    <a:pt x="0" y="6826"/>
                    <a:pt x="6826" y="0"/>
                    <a:pt x="15245" y="0"/>
                  </a:cubicBezTo>
                  <a:cubicBezTo>
                    <a:pt x="23665" y="0"/>
                    <a:pt x="30491" y="6826"/>
                    <a:pt x="30491" y="15246"/>
                  </a:cubicBezTo>
                  <a:close/>
                </a:path>
              </a:pathLst>
            </a:custGeom>
            <a:solidFill>
              <a:srgbClr val="FF644C"/>
            </a:solidFill>
            <a:ln w="2539" cap="flat">
              <a:solidFill>
                <a:srgbClr val="FF644C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83880BDA-5EAF-0044-BE64-C7AC68338412}"/>
                </a:ext>
              </a:extLst>
            </p:cNvPr>
            <p:cNvSpPr/>
            <p:nvPr/>
          </p:nvSpPr>
          <p:spPr>
            <a:xfrm>
              <a:off x="17512412" y="6034735"/>
              <a:ext cx="30490" cy="30491"/>
            </a:xfrm>
            <a:custGeom>
              <a:avLst/>
              <a:gdLst>
                <a:gd name="connsiteX0" fmla="*/ 30491 w 30490"/>
                <a:gd name="connsiteY0" fmla="*/ 15246 h 30491"/>
                <a:gd name="connsiteX1" fmla="*/ 15245 w 30490"/>
                <a:gd name="connsiteY1" fmla="*/ 30491 h 30491"/>
                <a:gd name="connsiteX2" fmla="*/ 0 w 30490"/>
                <a:gd name="connsiteY2" fmla="*/ 15246 h 30491"/>
                <a:gd name="connsiteX3" fmla="*/ 15245 w 30490"/>
                <a:gd name="connsiteY3" fmla="*/ 0 h 30491"/>
                <a:gd name="connsiteX4" fmla="*/ 30491 w 30490"/>
                <a:gd name="connsiteY4" fmla="*/ 15246 h 3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90" h="30491">
                  <a:moveTo>
                    <a:pt x="30491" y="15246"/>
                  </a:moveTo>
                  <a:cubicBezTo>
                    <a:pt x="30491" y="23666"/>
                    <a:pt x="23665" y="30491"/>
                    <a:pt x="15245" y="30491"/>
                  </a:cubicBezTo>
                  <a:cubicBezTo>
                    <a:pt x="6826" y="30491"/>
                    <a:pt x="0" y="23666"/>
                    <a:pt x="0" y="15246"/>
                  </a:cubicBezTo>
                  <a:cubicBezTo>
                    <a:pt x="0" y="6826"/>
                    <a:pt x="6826" y="0"/>
                    <a:pt x="15245" y="0"/>
                  </a:cubicBezTo>
                  <a:cubicBezTo>
                    <a:pt x="23665" y="0"/>
                    <a:pt x="30491" y="6826"/>
                    <a:pt x="30491" y="15246"/>
                  </a:cubicBezTo>
                  <a:close/>
                </a:path>
              </a:pathLst>
            </a:custGeom>
            <a:solidFill>
              <a:srgbClr val="FF644C"/>
            </a:solidFill>
            <a:ln w="2539" cap="flat">
              <a:solidFill>
                <a:srgbClr val="FF644C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2478CAC-06D4-474E-B837-9C1EC99F3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11125200" cy="5486400"/>
          </a:xfrm>
        </p:spPr>
        <p:txBody>
          <a:bodyPr>
            <a:normAutofit/>
          </a:bodyPr>
          <a:lstStyle>
            <a:lvl1pPr algn="ctr">
              <a:defRPr sz="32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38346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046EE90-3AFB-DA43-B61F-7554DA3AFF86}"/>
              </a:ext>
            </a:extLst>
          </p:cNvPr>
          <p:cNvSpPr/>
          <p:nvPr userDrawn="1"/>
        </p:nvSpPr>
        <p:spPr>
          <a:xfrm>
            <a:off x="0" y="0"/>
            <a:ext cx="12192000" cy="603846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478CAC-06D4-474E-B837-9C1EC99F3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11125200" cy="5486400"/>
          </a:xfrm>
        </p:spPr>
        <p:txBody>
          <a:bodyPr>
            <a:normAutofit/>
          </a:bodyPr>
          <a:lstStyle>
            <a:lvl1pPr algn="ctr">
              <a:defRPr sz="3200" b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580B4E6-CE7F-014F-A1C9-00262B53DC61}"/>
              </a:ext>
            </a:extLst>
          </p:cNvPr>
          <p:cNvGrpSpPr/>
          <p:nvPr userDrawn="1"/>
        </p:nvGrpSpPr>
        <p:grpSpPr>
          <a:xfrm rot="10800000">
            <a:off x="0" y="-5108"/>
            <a:ext cx="12184484" cy="6038464"/>
            <a:chOff x="13198003" y="3689446"/>
            <a:chExt cx="4878484" cy="2744216"/>
          </a:xfrm>
        </p:grpSpPr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B3F7202-8118-844E-9A73-27490CF966F6}"/>
                </a:ext>
              </a:extLst>
            </p:cNvPr>
            <p:cNvSpPr/>
            <p:nvPr/>
          </p:nvSpPr>
          <p:spPr>
            <a:xfrm>
              <a:off x="13198003" y="3999441"/>
              <a:ext cx="4878484" cy="2434221"/>
            </a:xfrm>
            <a:custGeom>
              <a:avLst/>
              <a:gdLst>
                <a:gd name="connsiteX0" fmla="*/ 0 w 4878484"/>
                <a:gd name="connsiteY0" fmla="*/ 2434222 h 2434221"/>
                <a:gd name="connsiteX1" fmla="*/ 416704 w 4878484"/>
                <a:gd name="connsiteY1" fmla="*/ 1312396 h 2434221"/>
                <a:gd name="connsiteX2" fmla="*/ 856276 w 4878484"/>
                <a:gd name="connsiteY2" fmla="*/ 922362 h 2434221"/>
                <a:gd name="connsiteX3" fmla="*/ 1673168 w 4878484"/>
                <a:gd name="connsiteY3" fmla="*/ 1782470 h 2434221"/>
                <a:gd name="connsiteX4" fmla="*/ 2098765 w 4878484"/>
                <a:gd name="connsiteY4" fmla="*/ 0 h 2434221"/>
                <a:gd name="connsiteX5" fmla="*/ 3597882 w 4878484"/>
                <a:gd name="connsiteY5" fmla="*/ 1010024 h 2434221"/>
                <a:gd name="connsiteX6" fmla="*/ 4328385 w 4878484"/>
                <a:gd name="connsiteY6" fmla="*/ 2051810 h 2434221"/>
                <a:gd name="connsiteX7" fmla="*/ 4878484 w 4878484"/>
                <a:gd name="connsiteY7" fmla="*/ 2434222 h 243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78484" h="2434221">
                  <a:moveTo>
                    <a:pt x="0" y="2434222"/>
                  </a:moveTo>
                  <a:lnTo>
                    <a:pt x="416704" y="1312396"/>
                  </a:lnTo>
                  <a:lnTo>
                    <a:pt x="856276" y="922362"/>
                  </a:lnTo>
                  <a:lnTo>
                    <a:pt x="1673168" y="1782470"/>
                  </a:lnTo>
                  <a:lnTo>
                    <a:pt x="2098765" y="0"/>
                  </a:lnTo>
                  <a:lnTo>
                    <a:pt x="3597882" y="1010024"/>
                  </a:lnTo>
                  <a:lnTo>
                    <a:pt x="4328385" y="2051810"/>
                  </a:lnTo>
                  <a:lnTo>
                    <a:pt x="4878484" y="2434222"/>
                  </a:lnTo>
                </a:path>
              </a:pathLst>
            </a:custGeom>
            <a:noFill/>
            <a:ln w="5079" cap="flat">
              <a:solidFill>
                <a:srgbClr val="A2FBFB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55A1538F-2FBE-0248-A6FA-ACB277BAD6DA}"/>
                </a:ext>
              </a:extLst>
            </p:cNvPr>
            <p:cNvSpPr/>
            <p:nvPr/>
          </p:nvSpPr>
          <p:spPr>
            <a:xfrm>
              <a:off x="13615977" y="5009465"/>
              <a:ext cx="3179907" cy="773716"/>
            </a:xfrm>
            <a:custGeom>
              <a:avLst/>
              <a:gdLst>
                <a:gd name="connsiteX0" fmla="*/ 0 w 3179907"/>
                <a:gd name="connsiteY0" fmla="*/ 301102 h 773716"/>
                <a:gd name="connsiteX1" fmla="*/ 1252653 w 3179907"/>
                <a:gd name="connsiteY1" fmla="*/ 773717 h 773716"/>
                <a:gd name="connsiteX2" fmla="*/ 3179908 w 3179907"/>
                <a:gd name="connsiteY2" fmla="*/ 0 h 773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9907" h="773716">
                  <a:moveTo>
                    <a:pt x="0" y="301102"/>
                  </a:moveTo>
                  <a:lnTo>
                    <a:pt x="1252653" y="773717"/>
                  </a:lnTo>
                  <a:lnTo>
                    <a:pt x="3179908" y="0"/>
                  </a:lnTo>
                </a:path>
              </a:pathLst>
            </a:custGeom>
            <a:noFill/>
            <a:ln w="2539" cap="flat">
              <a:solidFill>
                <a:srgbClr val="A2FBFB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59FD39A8-A30B-F940-B3D5-5CD6C8B435D1}"/>
                </a:ext>
              </a:extLst>
            </p:cNvPr>
            <p:cNvSpPr/>
            <p:nvPr/>
          </p:nvSpPr>
          <p:spPr>
            <a:xfrm>
              <a:off x="14054278" y="3999441"/>
              <a:ext cx="1242488" cy="924902"/>
            </a:xfrm>
            <a:custGeom>
              <a:avLst/>
              <a:gdLst>
                <a:gd name="connsiteX0" fmla="*/ 1242489 w 1242488"/>
                <a:gd name="connsiteY0" fmla="*/ 0 h 924902"/>
                <a:gd name="connsiteX1" fmla="*/ 0 w 1242488"/>
                <a:gd name="connsiteY1" fmla="*/ 924903 h 924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42488" h="924902">
                  <a:moveTo>
                    <a:pt x="1242489" y="0"/>
                  </a:moveTo>
                  <a:lnTo>
                    <a:pt x="0" y="924903"/>
                  </a:lnTo>
                </a:path>
              </a:pathLst>
            </a:custGeom>
            <a:noFill/>
            <a:ln w="2539" cap="flat">
              <a:solidFill>
                <a:srgbClr val="A2FBFB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AB8F8ED0-4B4B-8841-A322-D811C79CADA5}"/>
                </a:ext>
              </a:extLst>
            </p:cNvPr>
            <p:cNvSpPr/>
            <p:nvPr/>
          </p:nvSpPr>
          <p:spPr>
            <a:xfrm>
              <a:off x="13198003" y="3689446"/>
              <a:ext cx="2100034" cy="309994"/>
            </a:xfrm>
            <a:custGeom>
              <a:avLst/>
              <a:gdLst>
                <a:gd name="connsiteX0" fmla="*/ 2100035 w 2100034"/>
                <a:gd name="connsiteY0" fmla="*/ 309995 h 309994"/>
                <a:gd name="connsiteX1" fmla="*/ 0 w 2100034"/>
                <a:gd name="connsiteY1" fmla="*/ 0 h 30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00034" h="309994">
                  <a:moveTo>
                    <a:pt x="2100035" y="309995"/>
                  </a:moveTo>
                  <a:lnTo>
                    <a:pt x="0" y="0"/>
                  </a:lnTo>
                </a:path>
              </a:pathLst>
            </a:custGeom>
            <a:noFill/>
            <a:ln w="2539" cap="flat">
              <a:solidFill>
                <a:srgbClr val="A2FBFB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D9BD9CB4-4AAF-2A4D-8EDF-B1E895E23AE8}"/>
                </a:ext>
              </a:extLst>
            </p:cNvPr>
            <p:cNvSpPr/>
            <p:nvPr/>
          </p:nvSpPr>
          <p:spPr>
            <a:xfrm>
              <a:off x="13198003" y="3689446"/>
              <a:ext cx="858816" cy="1234897"/>
            </a:xfrm>
            <a:custGeom>
              <a:avLst/>
              <a:gdLst>
                <a:gd name="connsiteX0" fmla="*/ 858817 w 858816"/>
                <a:gd name="connsiteY0" fmla="*/ 1234897 h 1234897"/>
                <a:gd name="connsiteX1" fmla="*/ 0 w 858816"/>
                <a:gd name="connsiteY1" fmla="*/ 0 h 1234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8816" h="1234897">
                  <a:moveTo>
                    <a:pt x="858817" y="1234897"/>
                  </a:moveTo>
                  <a:lnTo>
                    <a:pt x="0" y="0"/>
                  </a:lnTo>
                </a:path>
              </a:pathLst>
            </a:custGeom>
            <a:noFill/>
            <a:ln w="2539" cap="flat">
              <a:solidFill>
                <a:srgbClr val="A2FBFB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7B2B0878-80CC-634E-912F-B3A54FD2DC4A}"/>
                </a:ext>
              </a:extLst>
            </p:cNvPr>
            <p:cNvSpPr/>
            <p:nvPr/>
          </p:nvSpPr>
          <p:spPr>
            <a:xfrm>
              <a:off x="13198003" y="3689446"/>
              <a:ext cx="417974" cy="1626202"/>
            </a:xfrm>
            <a:custGeom>
              <a:avLst/>
              <a:gdLst>
                <a:gd name="connsiteX0" fmla="*/ 417974 w 417974"/>
                <a:gd name="connsiteY0" fmla="*/ 1626202 h 1626202"/>
                <a:gd name="connsiteX1" fmla="*/ 0 w 417974"/>
                <a:gd name="connsiteY1" fmla="*/ 0 h 1626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17974" h="1626202">
                  <a:moveTo>
                    <a:pt x="417974" y="1626202"/>
                  </a:moveTo>
                  <a:lnTo>
                    <a:pt x="0" y="0"/>
                  </a:lnTo>
                </a:path>
              </a:pathLst>
            </a:custGeom>
            <a:noFill/>
            <a:ln w="2539" cap="flat">
              <a:solidFill>
                <a:srgbClr val="A2FBFB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58A7D2D6-3CCD-C64F-804B-76F5532960B5}"/>
                </a:ext>
              </a:extLst>
            </p:cNvPr>
            <p:cNvSpPr/>
            <p:nvPr/>
          </p:nvSpPr>
          <p:spPr>
            <a:xfrm>
              <a:off x="13198003" y="5784452"/>
              <a:ext cx="1671897" cy="649210"/>
            </a:xfrm>
            <a:custGeom>
              <a:avLst/>
              <a:gdLst>
                <a:gd name="connsiteX0" fmla="*/ 1671897 w 1671897"/>
                <a:gd name="connsiteY0" fmla="*/ 0 h 649210"/>
                <a:gd name="connsiteX1" fmla="*/ 0 w 1671897"/>
                <a:gd name="connsiteY1" fmla="*/ 649210 h 649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71897" h="649210">
                  <a:moveTo>
                    <a:pt x="1671897" y="0"/>
                  </a:moveTo>
                  <a:lnTo>
                    <a:pt x="0" y="649210"/>
                  </a:lnTo>
                </a:path>
              </a:pathLst>
            </a:custGeom>
            <a:noFill/>
            <a:ln w="2539" cap="flat">
              <a:solidFill>
                <a:srgbClr val="A2FBFB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7CF70E4-F515-1844-B481-6C9F49334A59}"/>
                </a:ext>
              </a:extLst>
            </p:cNvPr>
            <p:cNvSpPr/>
            <p:nvPr/>
          </p:nvSpPr>
          <p:spPr>
            <a:xfrm>
              <a:off x="16795885" y="3689446"/>
              <a:ext cx="1280602" cy="1322559"/>
            </a:xfrm>
            <a:custGeom>
              <a:avLst/>
              <a:gdLst>
                <a:gd name="connsiteX0" fmla="*/ 0 w 1280602"/>
                <a:gd name="connsiteY0" fmla="*/ 1322560 h 1322559"/>
                <a:gd name="connsiteX1" fmla="*/ 1280602 w 1280602"/>
                <a:gd name="connsiteY1" fmla="*/ 0 h 1322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80602" h="1322559">
                  <a:moveTo>
                    <a:pt x="0" y="1322560"/>
                  </a:moveTo>
                  <a:lnTo>
                    <a:pt x="1280602" y="0"/>
                  </a:lnTo>
                </a:path>
              </a:pathLst>
            </a:custGeom>
            <a:noFill/>
            <a:ln w="2539" cap="flat">
              <a:solidFill>
                <a:srgbClr val="A2FBFB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6952F81-01B9-CD48-9F27-0CD1BE27FD48}"/>
                </a:ext>
              </a:extLst>
            </p:cNvPr>
            <p:cNvSpPr/>
            <p:nvPr/>
          </p:nvSpPr>
          <p:spPr>
            <a:xfrm>
              <a:off x="17528928" y="3689446"/>
              <a:ext cx="547559" cy="2364345"/>
            </a:xfrm>
            <a:custGeom>
              <a:avLst/>
              <a:gdLst>
                <a:gd name="connsiteX0" fmla="*/ 0 w 547559"/>
                <a:gd name="connsiteY0" fmla="*/ 2364346 h 2364345"/>
                <a:gd name="connsiteX1" fmla="*/ 547559 w 547559"/>
                <a:gd name="connsiteY1" fmla="*/ 0 h 2364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47559" h="2364345">
                  <a:moveTo>
                    <a:pt x="0" y="2364346"/>
                  </a:moveTo>
                  <a:lnTo>
                    <a:pt x="547559" y="0"/>
                  </a:lnTo>
                </a:path>
              </a:pathLst>
            </a:custGeom>
            <a:noFill/>
            <a:ln w="2539" cap="flat">
              <a:solidFill>
                <a:srgbClr val="A2FBFB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E04D55B1-DBD7-AB44-9E82-22CD7EF3CC37}"/>
                </a:ext>
              </a:extLst>
            </p:cNvPr>
            <p:cNvSpPr/>
            <p:nvPr/>
          </p:nvSpPr>
          <p:spPr>
            <a:xfrm>
              <a:off x="13599461" y="5297862"/>
              <a:ext cx="30490" cy="30491"/>
            </a:xfrm>
            <a:custGeom>
              <a:avLst/>
              <a:gdLst>
                <a:gd name="connsiteX0" fmla="*/ 30491 w 30490"/>
                <a:gd name="connsiteY0" fmla="*/ 15246 h 30491"/>
                <a:gd name="connsiteX1" fmla="*/ 15245 w 30490"/>
                <a:gd name="connsiteY1" fmla="*/ 30491 h 30491"/>
                <a:gd name="connsiteX2" fmla="*/ 0 w 30490"/>
                <a:gd name="connsiteY2" fmla="*/ 15246 h 30491"/>
                <a:gd name="connsiteX3" fmla="*/ 15245 w 30490"/>
                <a:gd name="connsiteY3" fmla="*/ 0 h 30491"/>
                <a:gd name="connsiteX4" fmla="*/ 30491 w 30490"/>
                <a:gd name="connsiteY4" fmla="*/ 15246 h 3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90" h="30491">
                  <a:moveTo>
                    <a:pt x="30491" y="15246"/>
                  </a:moveTo>
                  <a:cubicBezTo>
                    <a:pt x="30491" y="23666"/>
                    <a:pt x="23665" y="30491"/>
                    <a:pt x="15245" y="30491"/>
                  </a:cubicBezTo>
                  <a:cubicBezTo>
                    <a:pt x="6826" y="30491"/>
                    <a:pt x="0" y="23666"/>
                    <a:pt x="0" y="15246"/>
                  </a:cubicBezTo>
                  <a:cubicBezTo>
                    <a:pt x="0" y="6826"/>
                    <a:pt x="6826" y="0"/>
                    <a:pt x="15245" y="0"/>
                  </a:cubicBezTo>
                  <a:cubicBezTo>
                    <a:pt x="23665" y="0"/>
                    <a:pt x="30491" y="6826"/>
                    <a:pt x="30491" y="15246"/>
                  </a:cubicBezTo>
                  <a:close/>
                </a:path>
              </a:pathLst>
            </a:custGeom>
            <a:solidFill>
              <a:srgbClr val="A2FBFB"/>
            </a:solidFill>
            <a:ln w="2539" cap="flat">
              <a:solidFill>
                <a:srgbClr val="A2FBFB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CEA8AA36-9C3F-F349-8ACF-9FB8DDBBD54A}"/>
                </a:ext>
              </a:extLst>
            </p:cNvPr>
            <p:cNvSpPr/>
            <p:nvPr/>
          </p:nvSpPr>
          <p:spPr>
            <a:xfrm>
              <a:off x="14039033" y="4906557"/>
              <a:ext cx="30490" cy="30491"/>
            </a:xfrm>
            <a:custGeom>
              <a:avLst/>
              <a:gdLst>
                <a:gd name="connsiteX0" fmla="*/ 30491 w 30490"/>
                <a:gd name="connsiteY0" fmla="*/ 15246 h 30491"/>
                <a:gd name="connsiteX1" fmla="*/ 15245 w 30490"/>
                <a:gd name="connsiteY1" fmla="*/ 30491 h 30491"/>
                <a:gd name="connsiteX2" fmla="*/ 0 w 30490"/>
                <a:gd name="connsiteY2" fmla="*/ 15246 h 30491"/>
                <a:gd name="connsiteX3" fmla="*/ 15245 w 30490"/>
                <a:gd name="connsiteY3" fmla="*/ 0 h 30491"/>
                <a:gd name="connsiteX4" fmla="*/ 30491 w 30490"/>
                <a:gd name="connsiteY4" fmla="*/ 15246 h 3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90" h="30491">
                  <a:moveTo>
                    <a:pt x="30491" y="15246"/>
                  </a:moveTo>
                  <a:cubicBezTo>
                    <a:pt x="30491" y="23666"/>
                    <a:pt x="23665" y="30491"/>
                    <a:pt x="15245" y="30491"/>
                  </a:cubicBezTo>
                  <a:cubicBezTo>
                    <a:pt x="6826" y="30491"/>
                    <a:pt x="0" y="23666"/>
                    <a:pt x="0" y="15246"/>
                  </a:cubicBezTo>
                  <a:cubicBezTo>
                    <a:pt x="0" y="6826"/>
                    <a:pt x="6826" y="0"/>
                    <a:pt x="15245" y="0"/>
                  </a:cubicBezTo>
                  <a:cubicBezTo>
                    <a:pt x="23665" y="0"/>
                    <a:pt x="30491" y="6826"/>
                    <a:pt x="30491" y="15246"/>
                  </a:cubicBezTo>
                  <a:close/>
                </a:path>
              </a:pathLst>
            </a:custGeom>
            <a:solidFill>
              <a:srgbClr val="A2FBFB"/>
            </a:solidFill>
            <a:ln w="2539" cap="flat">
              <a:solidFill>
                <a:srgbClr val="A2FBFB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3CB7593-C64E-9D48-A019-5E0BB09D9B6D}"/>
                </a:ext>
              </a:extLst>
            </p:cNvPr>
            <p:cNvSpPr/>
            <p:nvPr/>
          </p:nvSpPr>
          <p:spPr>
            <a:xfrm>
              <a:off x="14854655" y="5765395"/>
              <a:ext cx="30490" cy="30491"/>
            </a:xfrm>
            <a:custGeom>
              <a:avLst/>
              <a:gdLst>
                <a:gd name="connsiteX0" fmla="*/ 30491 w 30490"/>
                <a:gd name="connsiteY0" fmla="*/ 15246 h 30491"/>
                <a:gd name="connsiteX1" fmla="*/ 15245 w 30490"/>
                <a:gd name="connsiteY1" fmla="*/ 30491 h 30491"/>
                <a:gd name="connsiteX2" fmla="*/ 0 w 30490"/>
                <a:gd name="connsiteY2" fmla="*/ 15246 h 30491"/>
                <a:gd name="connsiteX3" fmla="*/ 15245 w 30490"/>
                <a:gd name="connsiteY3" fmla="*/ 0 h 30491"/>
                <a:gd name="connsiteX4" fmla="*/ 30491 w 30490"/>
                <a:gd name="connsiteY4" fmla="*/ 15246 h 3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90" h="30491">
                  <a:moveTo>
                    <a:pt x="30491" y="15246"/>
                  </a:moveTo>
                  <a:cubicBezTo>
                    <a:pt x="30491" y="23666"/>
                    <a:pt x="23665" y="30491"/>
                    <a:pt x="15245" y="30491"/>
                  </a:cubicBezTo>
                  <a:cubicBezTo>
                    <a:pt x="6826" y="30491"/>
                    <a:pt x="0" y="23666"/>
                    <a:pt x="0" y="15246"/>
                  </a:cubicBezTo>
                  <a:cubicBezTo>
                    <a:pt x="0" y="6826"/>
                    <a:pt x="6826" y="0"/>
                    <a:pt x="15245" y="0"/>
                  </a:cubicBezTo>
                  <a:cubicBezTo>
                    <a:pt x="23665" y="0"/>
                    <a:pt x="30491" y="6826"/>
                    <a:pt x="30491" y="15246"/>
                  </a:cubicBezTo>
                  <a:close/>
                </a:path>
              </a:pathLst>
            </a:custGeom>
            <a:solidFill>
              <a:srgbClr val="A2FBFB"/>
            </a:solidFill>
            <a:ln w="2539" cap="flat">
              <a:solidFill>
                <a:srgbClr val="A2FBFB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ABE1A1BF-DBD7-4E49-8C71-0F2B414F3691}"/>
                </a:ext>
              </a:extLst>
            </p:cNvPr>
            <p:cNvSpPr/>
            <p:nvPr/>
          </p:nvSpPr>
          <p:spPr>
            <a:xfrm>
              <a:off x="16780639" y="4992949"/>
              <a:ext cx="30490" cy="30491"/>
            </a:xfrm>
            <a:custGeom>
              <a:avLst/>
              <a:gdLst>
                <a:gd name="connsiteX0" fmla="*/ 30491 w 30490"/>
                <a:gd name="connsiteY0" fmla="*/ 15246 h 30491"/>
                <a:gd name="connsiteX1" fmla="*/ 15245 w 30490"/>
                <a:gd name="connsiteY1" fmla="*/ 30491 h 30491"/>
                <a:gd name="connsiteX2" fmla="*/ 0 w 30490"/>
                <a:gd name="connsiteY2" fmla="*/ 15246 h 30491"/>
                <a:gd name="connsiteX3" fmla="*/ 15245 w 30490"/>
                <a:gd name="connsiteY3" fmla="*/ 0 h 30491"/>
                <a:gd name="connsiteX4" fmla="*/ 30491 w 30490"/>
                <a:gd name="connsiteY4" fmla="*/ 15246 h 3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90" h="30491">
                  <a:moveTo>
                    <a:pt x="30491" y="15246"/>
                  </a:moveTo>
                  <a:cubicBezTo>
                    <a:pt x="30491" y="23666"/>
                    <a:pt x="23665" y="30491"/>
                    <a:pt x="15245" y="30491"/>
                  </a:cubicBezTo>
                  <a:cubicBezTo>
                    <a:pt x="6826" y="30491"/>
                    <a:pt x="0" y="23666"/>
                    <a:pt x="0" y="15246"/>
                  </a:cubicBezTo>
                  <a:cubicBezTo>
                    <a:pt x="0" y="6826"/>
                    <a:pt x="6826" y="0"/>
                    <a:pt x="15245" y="0"/>
                  </a:cubicBezTo>
                  <a:cubicBezTo>
                    <a:pt x="23665" y="0"/>
                    <a:pt x="30491" y="6826"/>
                    <a:pt x="30491" y="15246"/>
                  </a:cubicBezTo>
                  <a:close/>
                </a:path>
              </a:pathLst>
            </a:custGeom>
            <a:solidFill>
              <a:srgbClr val="A2FBFB"/>
            </a:solidFill>
            <a:ln w="2539" cap="flat">
              <a:solidFill>
                <a:srgbClr val="A2FBFB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29BE9462-AF58-A342-A97E-E9F0A9B2B54B}"/>
                </a:ext>
              </a:extLst>
            </p:cNvPr>
            <p:cNvSpPr/>
            <p:nvPr/>
          </p:nvSpPr>
          <p:spPr>
            <a:xfrm>
              <a:off x="15281522" y="3984195"/>
              <a:ext cx="30490" cy="30491"/>
            </a:xfrm>
            <a:custGeom>
              <a:avLst/>
              <a:gdLst>
                <a:gd name="connsiteX0" fmla="*/ 30491 w 30490"/>
                <a:gd name="connsiteY0" fmla="*/ 15246 h 30491"/>
                <a:gd name="connsiteX1" fmla="*/ 15245 w 30490"/>
                <a:gd name="connsiteY1" fmla="*/ 30491 h 30491"/>
                <a:gd name="connsiteX2" fmla="*/ 0 w 30490"/>
                <a:gd name="connsiteY2" fmla="*/ 15246 h 30491"/>
                <a:gd name="connsiteX3" fmla="*/ 15245 w 30490"/>
                <a:gd name="connsiteY3" fmla="*/ 0 h 30491"/>
                <a:gd name="connsiteX4" fmla="*/ 30491 w 30490"/>
                <a:gd name="connsiteY4" fmla="*/ 15246 h 3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90" h="30491">
                  <a:moveTo>
                    <a:pt x="30491" y="15246"/>
                  </a:moveTo>
                  <a:cubicBezTo>
                    <a:pt x="30491" y="23666"/>
                    <a:pt x="23665" y="30491"/>
                    <a:pt x="15245" y="30491"/>
                  </a:cubicBezTo>
                  <a:cubicBezTo>
                    <a:pt x="6826" y="30491"/>
                    <a:pt x="0" y="23666"/>
                    <a:pt x="0" y="15246"/>
                  </a:cubicBezTo>
                  <a:cubicBezTo>
                    <a:pt x="0" y="6826"/>
                    <a:pt x="6826" y="0"/>
                    <a:pt x="15245" y="0"/>
                  </a:cubicBezTo>
                  <a:cubicBezTo>
                    <a:pt x="23665" y="0"/>
                    <a:pt x="30491" y="6826"/>
                    <a:pt x="30491" y="15246"/>
                  </a:cubicBezTo>
                  <a:close/>
                </a:path>
              </a:pathLst>
            </a:custGeom>
            <a:solidFill>
              <a:srgbClr val="A2FBFB"/>
            </a:solidFill>
            <a:ln w="2539" cap="flat">
              <a:solidFill>
                <a:srgbClr val="A2FBFB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06127DDE-11A9-9142-A768-451DAC8B30DF}"/>
                </a:ext>
              </a:extLst>
            </p:cNvPr>
            <p:cNvSpPr/>
            <p:nvPr/>
          </p:nvSpPr>
          <p:spPr>
            <a:xfrm>
              <a:off x="17512412" y="6034735"/>
              <a:ext cx="30490" cy="30491"/>
            </a:xfrm>
            <a:custGeom>
              <a:avLst/>
              <a:gdLst>
                <a:gd name="connsiteX0" fmla="*/ 30491 w 30490"/>
                <a:gd name="connsiteY0" fmla="*/ 15246 h 30491"/>
                <a:gd name="connsiteX1" fmla="*/ 15245 w 30490"/>
                <a:gd name="connsiteY1" fmla="*/ 30491 h 30491"/>
                <a:gd name="connsiteX2" fmla="*/ 0 w 30490"/>
                <a:gd name="connsiteY2" fmla="*/ 15246 h 30491"/>
                <a:gd name="connsiteX3" fmla="*/ 15245 w 30490"/>
                <a:gd name="connsiteY3" fmla="*/ 0 h 30491"/>
                <a:gd name="connsiteX4" fmla="*/ 30491 w 30490"/>
                <a:gd name="connsiteY4" fmla="*/ 15246 h 3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90" h="30491">
                  <a:moveTo>
                    <a:pt x="30491" y="15246"/>
                  </a:moveTo>
                  <a:cubicBezTo>
                    <a:pt x="30491" y="23666"/>
                    <a:pt x="23665" y="30491"/>
                    <a:pt x="15245" y="30491"/>
                  </a:cubicBezTo>
                  <a:cubicBezTo>
                    <a:pt x="6826" y="30491"/>
                    <a:pt x="0" y="23666"/>
                    <a:pt x="0" y="15246"/>
                  </a:cubicBezTo>
                  <a:cubicBezTo>
                    <a:pt x="0" y="6826"/>
                    <a:pt x="6826" y="0"/>
                    <a:pt x="15245" y="0"/>
                  </a:cubicBezTo>
                  <a:cubicBezTo>
                    <a:pt x="23665" y="0"/>
                    <a:pt x="30491" y="6826"/>
                    <a:pt x="30491" y="15246"/>
                  </a:cubicBezTo>
                  <a:close/>
                </a:path>
              </a:pathLst>
            </a:custGeom>
            <a:solidFill>
              <a:srgbClr val="A2FBFB"/>
            </a:solidFill>
            <a:ln w="2539" cap="flat">
              <a:solidFill>
                <a:srgbClr val="A2FBFB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92094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1A457-B3C2-8844-AB36-C25C82BD0B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0" y="1219201"/>
            <a:ext cx="5366886" cy="1110114"/>
          </a:xfrm>
        </p:spPr>
        <p:txBody>
          <a:bodyPr anchor="t">
            <a:noAutofit/>
          </a:bodyPr>
          <a:lstStyle>
            <a:lvl1pPr algn="r">
              <a:defRPr sz="6500"/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1FDD95AE-29E6-034B-8805-FCA9A2E66C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1219202"/>
            <a:ext cx="5562599" cy="4800598"/>
          </a:xfrm>
        </p:spPr>
        <p:txBody>
          <a:bodyPr tIns="18288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42004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B5CDC6AF-7B8B-4F4C-9915-5248F3F57BB9}"/>
              </a:ext>
            </a:extLst>
          </p:cNvPr>
          <p:cNvSpPr/>
          <p:nvPr userDrawn="1"/>
        </p:nvSpPr>
        <p:spPr>
          <a:xfrm>
            <a:off x="419100" y="419100"/>
            <a:ext cx="11353800" cy="5600700"/>
          </a:xfrm>
          <a:prstGeom prst="rect">
            <a:avLst/>
          </a:prstGeom>
          <a:solidFill>
            <a:schemeClr val="accent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478CAC-06D4-474E-B837-9C1EC99F3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11125200" cy="5486400"/>
          </a:xfrm>
        </p:spPr>
        <p:txBody>
          <a:bodyPr>
            <a:normAutofit/>
          </a:bodyPr>
          <a:lstStyle>
            <a:lvl1pPr algn="ctr">
              <a:defRPr sz="32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090017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B5CDC6AF-7B8B-4F4C-9915-5248F3F57BB9}"/>
              </a:ext>
            </a:extLst>
          </p:cNvPr>
          <p:cNvSpPr/>
          <p:nvPr userDrawn="1"/>
        </p:nvSpPr>
        <p:spPr>
          <a:xfrm>
            <a:off x="419100" y="419100"/>
            <a:ext cx="11353800" cy="5600700"/>
          </a:xfrm>
          <a:prstGeom prst="rect">
            <a:avLst/>
          </a:prstGeom>
          <a:solidFill>
            <a:schemeClr val="accent2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478CAC-06D4-474E-B837-9C1EC99F3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11125200" cy="5486400"/>
          </a:xfrm>
        </p:spPr>
        <p:txBody>
          <a:bodyPr>
            <a:normAutofit/>
          </a:bodyPr>
          <a:lstStyle>
            <a:lvl1pPr algn="ctr">
              <a:defRPr sz="32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25934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Slid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FAE7C02-02AA-4F4A-9657-5675A5F9390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019800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indent="0" algn="l">
              <a:buNone/>
              <a:defRPr sz="20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Image Here – set to 30%+ transparency if using text overlay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478CAC-06D4-474E-B837-9C1EC99F3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11125200" cy="5486400"/>
          </a:xfrm>
        </p:spPr>
        <p:txBody>
          <a:bodyPr>
            <a:normAutofit/>
          </a:bodyPr>
          <a:lstStyle>
            <a:lvl1pPr algn="ctr">
              <a:defRPr sz="32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05633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- 1 Pa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801FD-1D14-F44A-ADD8-B3F609A76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E6D1AE2E-5998-784E-91E5-2D01FCC12C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1427" y="1219201"/>
            <a:ext cx="6096000" cy="4231342"/>
          </a:xfrm>
          <a:prstGeom prst="rect">
            <a:avLst/>
          </a:prstGeom>
          <a:solidFill>
            <a:schemeClr val="tx2"/>
          </a:solidFill>
        </p:spPr>
        <p:txBody>
          <a:bodyPr anchor="b"/>
          <a:lstStyle>
            <a:lvl1pPr marL="0" indent="0" algn="ctr">
              <a:buNone/>
              <a:defRPr sz="16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Image Here – set to 60% transparency if using text overlay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BBBB42-79D9-C745-87E3-FABE5576D04A}"/>
              </a:ext>
            </a:extLst>
          </p:cNvPr>
          <p:cNvSpPr/>
          <p:nvPr userDrawn="1"/>
        </p:nvSpPr>
        <p:spPr>
          <a:xfrm rot="5400000">
            <a:off x="5860126" y="-307501"/>
            <a:ext cx="462602" cy="12192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AB0C68B5-D7EB-0F46-BB62-C01F6F92D0C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3623186"/>
            <a:ext cx="5562600" cy="1827357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Approach Goes Here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7F1340F2-0A6D-5644-A85D-1A8DAC88669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1216742"/>
            <a:ext cx="5562600" cy="2299789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Challenge Goes here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D69EF59E-D772-684E-9492-24B37417DE6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5597998"/>
            <a:ext cx="11125200" cy="381001"/>
          </a:xfrm>
        </p:spPr>
        <p:txBody>
          <a:bodyPr anchor="ctr"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Merkle Solutions &amp; Services Here | Also Platforms &amp; Partners or Products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4E5BE3A8-8B46-A74C-A1CF-4ADB3CB30CF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63148" y="1407457"/>
            <a:ext cx="5397910" cy="389213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Results go here</a:t>
            </a:r>
          </a:p>
        </p:txBody>
      </p:sp>
    </p:spTree>
    <p:extLst>
      <p:ext uri="{BB962C8B-B14F-4D97-AF65-F5344CB8AC3E}">
        <p14:creationId xmlns:p14="http://schemas.microsoft.com/office/powerpoint/2010/main" val="22619713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- 2 Pager -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F582B-71EF-3E4E-ADCD-C7419745C8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0" y="533400"/>
            <a:ext cx="5562600" cy="21336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240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607EAE-BBAB-BD43-BDCF-F7562B04EA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2667000"/>
            <a:ext cx="5562600" cy="3352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C46E4300-6AD3-8048-A2AE-CC4E8B7D495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309360" y="533400"/>
            <a:ext cx="5349240" cy="5478463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Image Here – set to 60% transparency if using text overlay</a:t>
            </a:r>
          </a:p>
        </p:txBody>
      </p:sp>
    </p:spTree>
    <p:extLst>
      <p:ext uri="{BB962C8B-B14F-4D97-AF65-F5344CB8AC3E}">
        <p14:creationId xmlns:p14="http://schemas.microsoft.com/office/powerpoint/2010/main" val="15705246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- 2 Pager -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84401BA8-972D-7344-BD19-76DEF1C71A3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-1" y="0"/>
            <a:ext cx="4178807" cy="6019800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Image Here – set to 60% transparency if using text overlay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A20279D-3EA9-CC41-B5FD-BFCA7B7041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99432" y="533400"/>
            <a:ext cx="7059168" cy="1139952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2400"/>
            </a:lvl1pPr>
          </a:lstStyle>
          <a:p>
            <a:r>
              <a:rPr lang="en-US" dirty="0"/>
              <a:t>Subtitle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6072BCC3-4512-BA4C-8F80-80170EF40C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99432" y="1752600"/>
            <a:ext cx="7059168" cy="3352800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306949-E454-AD4B-B337-AE40B01F069B}"/>
              </a:ext>
            </a:extLst>
          </p:cNvPr>
          <p:cNvSpPr/>
          <p:nvPr userDrawn="1"/>
        </p:nvSpPr>
        <p:spPr>
          <a:xfrm rot="5400000">
            <a:off x="7951814" y="1784190"/>
            <a:ext cx="462603" cy="800862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8EABB76-BB69-1E4E-A6BA-9543D15689A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50732" y="5598000"/>
            <a:ext cx="7307867" cy="381001"/>
          </a:xfrm>
        </p:spPr>
        <p:txBody>
          <a:bodyPr anchor="ctr">
            <a:normAutofit/>
          </a:bodyPr>
          <a:lstStyle>
            <a:lvl1pPr marL="0" indent="0" algn="r"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Merkle Solutions &amp; Services Here | Also Platforms &amp; Partners or Products</a:t>
            </a:r>
          </a:p>
        </p:txBody>
      </p:sp>
    </p:spTree>
    <p:extLst>
      <p:ext uri="{BB962C8B-B14F-4D97-AF65-F5344CB8AC3E}">
        <p14:creationId xmlns:p14="http://schemas.microsoft.com/office/powerpoint/2010/main" val="40395654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- Additional 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F434D-C885-4249-9CB2-921D5220C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F29981BD-A4E1-4744-ABE0-C37BFF61FAF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3400" y="1219200"/>
            <a:ext cx="11125200" cy="4800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87543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graph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450303A-A709-B244-AA12-1FACCB1D58C2}"/>
              </a:ext>
            </a:extLst>
          </p:cNvPr>
          <p:cNvSpPr/>
          <p:nvPr userDrawn="1"/>
        </p:nvSpPr>
        <p:spPr>
          <a:xfrm>
            <a:off x="1" y="0"/>
            <a:ext cx="462012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86B07E44-7C1E-5040-9BFC-CDC2679E755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3455196"/>
            <a:ext cx="3743961" cy="25646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100" b="0" i="0">
                <a:solidFill>
                  <a:schemeClr val="bg1"/>
                </a:solidFill>
                <a:latin typeface="+mn-lt"/>
                <a:ea typeface="Proxima Nova" panose="02000506030000020004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1600" b="0" i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 b="0" i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 b="0" i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YOUR SHORT BIO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C6695F5-5E49-514E-A9D5-DA9EBFC83C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0698" y="2386264"/>
            <a:ext cx="3306093" cy="514005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YOUR NAME</a:t>
            </a: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CB36AABB-8300-3C44-A2A0-85B819D5A38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3366" y="549444"/>
            <a:ext cx="2755231" cy="173736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/>
            </a:solidFill>
            <a:miter lim="800000"/>
          </a:ln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bg2">
                    <a:lumMod val="9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Image Here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59EEF98-95A3-464A-825C-0340753173E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903367" y="4282440"/>
            <a:ext cx="2755231" cy="173736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/>
            </a:solidFill>
            <a:miter lim="800000"/>
          </a:ln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bg2">
                    <a:lumMod val="9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Image Here</a:t>
            </a:r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FB53B550-F3E4-C841-8D55-AF9EB77084D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903367" y="2415942"/>
            <a:ext cx="2755231" cy="173736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/>
            </a:solidFill>
            <a:miter lim="800000"/>
          </a:ln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bg2">
                    <a:lumMod val="9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Image Here</a:t>
            </a:r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C971F5BE-8985-0A41-8649-6A281224978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33401" y="549444"/>
            <a:ext cx="1737360" cy="173736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bg2"/>
            </a:solidFill>
          </a:ln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dirty="0"/>
              <a:t>Your Headshot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57054A61-0254-D345-8B8D-DD0C918A45D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3399" y="2974285"/>
            <a:ext cx="3743961" cy="4183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1" i="0">
                <a:solidFill>
                  <a:schemeClr val="bg1"/>
                </a:solidFill>
                <a:latin typeface="+mn-lt"/>
                <a:ea typeface="Proxima Nova" panose="02000506030000020004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1600" b="0" i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 b="0" i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 b="0" i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YOUR TITLE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0C4AEA6-43B2-0141-9873-AD1DA4528D3A}"/>
              </a:ext>
            </a:extLst>
          </p:cNvPr>
          <p:cNvSpPr/>
          <p:nvPr userDrawn="1"/>
        </p:nvSpPr>
        <p:spPr>
          <a:xfrm>
            <a:off x="447040" y="2386264"/>
            <a:ext cx="513659" cy="51365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6E901C-D4B5-CD4D-A061-30CD4D07C3EC}"/>
              </a:ext>
            </a:extLst>
          </p:cNvPr>
          <p:cNvSpPr/>
          <p:nvPr userDrawn="1"/>
        </p:nvSpPr>
        <p:spPr>
          <a:xfrm>
            <a:off x="4841506" y="549444"/>
            <a:ext cx="3840480" cy="5470356"/>
          </a:xfrm>
          <a:prstGeom prst="rect">
            <a:avLst/>
          </a:prstGeom>
          <a:solidFill>
            <a:schemeClr val="bg2"/>
          </a:solidFill>
          <a:ln w="508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F1C514-040B-2F4B-BAF2-760C1521EB99}"/>
              </a:ext>
            </a:extLst>
          </p:cNvPr>
          <p:cNvSpPr txBox="1"/>
          <p:nvPr userDrawn="1"/>
        </p:nvSpPr>
        <p:spPr>
          <a:xfrm>
            <a:off x="304799" y="6248400"/>
            <a:ext cx="3861848" cy="38099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BDFC0B-CFB1-084E-A5D1-50420B235E6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 Nova Light" panose="020B0304020202020204" pitchFamily="34" charset="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 Nova Light" panose="020B0304020202020204" pitchFamily="34" charset="0"/>
                <a:cs typeface="+mn-cs"/>
              </a:rPr>
              <a:t> 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Arial Nova Light" panose="020B0304020202020204" pitchFamily="34" charset="0"/>
                <a:cs typeface="+mn-cs"/>
              </a:rPr>
              <a:t>•   </a:t>
            </a:r>
            <a:r>
              <a:rPr lang="en-US" sz="800" b="0" i="0" dirty="0">
                <a:solidFill>
                  <a:schemeClr val="bg2">
                    <a:lumMod val="75000"/>
                  </a:schemeClr>
                </a:solidFill>
                <a:latin typeface="Arial Nova Light" panose="020B0304020202020204" pitchFamily="34" charset="0"/>
                <a:ea typeface="Calibri Light" charset="0"/>
                <a:cs typeface="Arial" panose="020B0604020202020204" pitchFamily="34" charset="0"/>
              </a:rPr>
              <a:t>Merkle Inc.</a:t>
            </a:r>
          </a:p>
        </p:txBody>
      </p:sp>
    </p:spTree>
    <p:extLst>
      <p:ext uri="{BB962C8B-B14F-4D97-AF65-F5344CB8AC3E}">
        <p14:creationId xmlns:p14="http://schemas.microsoft.com/office/powerpoint/2010/main" val="39859062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E1B876D-140A-A646-9E95-8CA988F4773F}"/>
              </a:ext>
            </a:extLst>
          </p:cNvPr>
          <p:cNvSpPr txBox="1"/>
          <p:nvPr userDrawn="1"/>
        </p:nvSpPr>
        <p:spPr>
          <a:xfrm>
            <a:off x="9144001" y="6248401"/>
            <a:ext cx="2743200" cy="38099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solidFill>
                  <a:srgbClr val="41547D"/>
                </a:solidFill>
                <a:latin typeface="Arial Nova Light" panose="020B0304020202020204" pitchFamily="34" charset="0"/>
                <a:ea typeface="Calibri Light" charset="0"/>
                <a:cs typeface="Arial" panose="020B0604020202020204" pitchFamily="34" charset="0"/>
              </a:rPr>
              <a:t>© 2021 Merkle, Inc. All Rights Reserved. Confidential.</a:t>
            </a:r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AA814E73-1E19-D845-AD4D-65B0A58B49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23769" y="3004881"/>
            <a:ext cx="1544461" cy="84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43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lide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1A457-B3C2-8844-AB36-C25C82BD0B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0" y="1219201"/>
            <a:ext cx="5366886" cy="1110114"/>
          </a:xfrm>
        </p:spPr>
        <p:txBody>
          <a:bodyPr anchor="t">
            <a:noAutofit/>
          </a:bodyPr>
          <a:lstStyle>
            <a:lvl1pPr algn="r">
              <a:defRPr sz="65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AF63DF8-5873-8648-B141-7C4FC7F869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1219202"/>
            <a:ext cx="5562599" cy="4800598"/>
          </a:xfrm>
        </p:spPr>
        <p:txBody>
          <a:bodyPr tIns="18288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3A9EC39-5F73-394A-83DB-8F70882EB5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5764" y="6390465"/>
            <a:ext cx="1080445" cy="1254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E484CEB-C8A7-BE47-AE85-C145536C6B09}"/>
              </a:ext>
            </a:extLst>
          </p:cNvPr>
          <p:cNvSpPr txBox="1"/>
          <p:nvPr userDrawn="1"/>
        </p:nvSpPr>
        <p:spPr>
          <a:xfrm>
            <a:off x="7796752" y="6248400"/>
            <a:ext cx="4058444" cy="38099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BDFC0B-CFB1-084E-A5D1-50420B235E6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b="0" i="0" dirty="0">
              <a:solidFill>
                <a:schemeClr val="bg1"/>
              </a:solidFill>
              <a:latin typeface="+mn-lt"/>
              <a:ea typeface="Calibri Light" charset="0"/>
              <a:cs typeface="Arial" panose="020B0604020202020204" pitchFamily="34" charset="0"/>
            </a:endParaRPr>
          </a:p>
        </p:txBody>
      </p:sp>
      <p:grpSp>
        <p:nvGrpSpPr>
          <p:cNvPr id="9" name="Graphic 9">
            <a:extLst>
              <a:ext uri="{FF2B5EF4-FFF2-40B4-BE49-F238E27FC236}">
                <a16:creationId xmlns:a16="http://schemas.microsoft.com/office/drawing/2014/main" id="{C4AFC4AF-6F73-B646-BB1F-69CE4EDB84D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9100" y="6366367"/>
            <a:ext cx="249134" cy="136828"/>
            <a:chOff x="11484948" y="313034"/>
            <a:chExt cx="401233" cy="220363"/>
          </a:xfrm>
          <a:solidFill>
            <a:schemeClr val="accent1"/>
          </a:solidFill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764FAE2E-044E-3249-969B-6EA1D359E73B}"/>
                </a:ext>
              </a:extLst>
            </p:cNvPr>
            <p:cNvSpPr/>
            <p:nvPr/>
          </p:nvSpPr>
          <p:spPr>
            <a:xfrm>
              <a:off x="11652424" y="313034"/>
              <a:ext cx="233757" cy="220363"/>
            </a:xfrm>
            <a:custGeom>
              <a:avLst/>
              <a:gdLst>
                <a:gd name="connsiteX0" fmla="*/ 233757 w 233757"/>
                <a:gd name="connsiteY0" fmla="*/ 220363 h 220363"/>
                <a:gd name="connsiteX1" fmla="*/ 187006 w 233757"/>
                <a:gd name="connsiteY1" fmla="*/ 220363 h 220363"/>
                <a:gd name="connsiteX2" fmla="*/ 187006 w 233757"/>
                <a:gd name="connsiteY2" fmla="*/ 89448 h 220363"/>
                <a:gd name="connsiteX3" fmla="*/ 116879 w 233757"/>
                <a:gd name="connsiteY3" fmla="*/ 159645 h 220363"/>
                <a:gd name="connsiteX4" fmla="*/ 46751 w 233757"/>
                <a:gd name="connsiteY4" fmla="*/ 89448 h 220363"/>
                <a:gd name="connsiteX5" fmla="*/ 46751 w 233757"/>
                <a:gd name="connsiteY5" fmla="*/ 220363 h 220363"/>
                <a:gd name="connsiteX6" fmla="*/ 0 w 233757"/>
                <a:gd name="connsiteY6" fmla="*/ 220363 h 220363"/>
                <a:gd name="connsiteX7" fmla="*/ 0 w 233757"/>
                <a:gd name="connsiteY7" fmla="*/ 0 h 220363"/>
                <a:gd name="connsiteX8" fmla="*/ 24855 w 233757"/>
                <a:gd name="connsiteY8" fmla="*/ 0 h 220363"/>
                <a:gd name="connsiteX9" fmla="*/ 117470 w 233757"/>
                <a:gd name="connsiteY9" fmla="*/ 92706 h 220363"/>
                <a:gd name="connsiteX10" fmla="*/ 208902 w 233757"/>
                <a:gd name="connsiteY10" fmla="*/ 0 h 220363"/>
                <a:gd name="connsiteX11" fmla="*/ 233757 w 233757"/>
                <a:gd name="connsiteY11" fmla="*/ 0 h 220363"/>
                <a:gd name="connsiteX12" fmla="*/ 233757 w 233757"/>
                <a:gd name="connsiteY12" fmla="*/ 220363 h 220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3757" h="220363">
                  <a:moveTo>
                    <a:pt x="233757" y="220363"/>
                  </a:moveTo>
                  <a:lnTo>
                    <a:pt x="187006" y="220363"/>
                  </a:lnTo>
                  <a:lnTo>
                    <a:pt x="187006" y="89448"/>
                  </a:lnTo>
                  <a:lnTo>
                    <a:pt x="116879" y="159645"/>
                  </a:lnTo>
                  <a:lnTo>
                    <a:pt x="46751" y="89448"/>
                  </a:lnTo>
                  <a:lnTo>
                    <a:pt x="46751" y="220363"/>
                  </a:lnTo>
                  <a:lnTo>
                    <a:pt x="0" y="220363"/>
                  </a:lnTo>
                  <a:lnTo>
                    <a:pt x="0" y="0"/>
                  </a:lnTo>
                  <a:lnTo>
                    <a:pt x="24855" y="0"/>
                  </a:lnTo>
                  <a:lnTo>
                    <a:pt x="117470" y="92706"/>
                  </a:lnTo>
                  <a:lnTo>
                    <a:pt x="208902" y="0"/>
                  </a:lnTo>
                  <a:lnTo>
                    <a:pt x="233757" y="0"/>
                  </a:lnTo>
                  <a:lnTo>
                    <a:pt x="233757" y="220363"/>
                  </a:lnTo>
                  <a:close/>
                </a:path>
              </a:pathLst>
            </a:custGeom>
            <a:solidFill>
              <a:schemeClr val="bg1"/>
            </a:solidFill>
            <a:ln w="5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D46D0715-1611-C940-93E0-FF12007FBA34}"/>
                </a:ext>
              </a:extLst>
            </p:cNvPr>
            <p:cNvSpPr/>
            <p:nvPr/>
          </p:nvSpPr>
          <p:spPr>
            <a:xfrm>
              <a:off x="11484948" y="412552"/>
              <a:ext cx="120725" cy="120844"/>
            </a:xfrm>
            <a:custGeom>
              <a:avLst/>
              <a:gdLst>
                <a:gd name="connsiteX0" fmla="*/ 120725 w 120725"/>
                <a:gd name="connsiteY0" fmla="*/ 0 h 120844"/>
                <a:gd name="connsiteX1" fmla="*/ 0 w 120725"/>
                <a:gd name="connsiteY1" fmla="*/ 0 h 120844"/>
                <a:gd name="connsiteX2" fmla="*/ 120725 w 120725"/>
                <a:gd name="connsiteY2" fmla="*/ 120844 h 120844"/>
                <a:gd name="connsiteX3" fmla="*/ 120725 w 120725"/>
                <a:gd name="connsiteY3" fmla="*/ 0 h 120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725" h="120844">
                  <a:moveTo>
                    <a:pt x="120725" y="0"/>
                  </a:moveTo>
                  <a:lnTo>
                    <a:pt x="0" y="0"/>
                  </a:lnTo>
                  <a:lnTo>
                    <a:pt x="120725" y="120844"/>
                  </a:lnTo>
                  <a:lnTo>
                    <a:pt x="120725" y="0"/>
                  </a:lnTo>
                  <a:close/>
                </a:path>
              </a:pathLst>
            </a:custGeom>
            <a:solidFill>
              <a:schemeClr val="accent2"/>
            </a:solidFill>
            <a:ln w="5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559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lide 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1A457-B3C2-8844-AB36-C25C82BD0B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0" y="1219201"/>
            <a:ext cx="5366886" cy="1110114"/>
          </a:xfrm>
        </p:spPr>
        <p:txBody>
          <a:bodyPr anchor="t">
            <a:noAutofit/>
          </a:bodyPr>
          <a:lstStyle>
            <a:lvl1pPr algn="r">
              <a:defRPr sz="65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D1D96199-D038-6741-AE9D-0D45254485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1219202"/>
            <a:ext cx="5562599" cy="4800598"/>
          </a:xfrm>
        </p:spPr>
        <p:txBody>
          <a:bodyPr tIns="18288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677213C6-DEAD-AB49-965F-00CC0940AD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5764" y="6390465"/>
            <a:ext cx="1080445" cy="12544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5229722-50F9-BA4D-8BE9-54E27324385E}"/>
              </a:ext>
            </a:extLst>
          </p:cNvPr>
          <p:cNvSpPr txBox="1"/>
          <p:nvPr userDrawn="1"/>
        </p:nvSpPr>
        <p:spPr>
          <a:xfrm>
            <a:off x="7796752" y="6248400"/>
            <a:ext cx="4058444" cy="38099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BDFC0B-CFB1-084E-A5D1-50420B235E6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b="0" i="0" dirty="0">
              <a:solidFill>
                <a:schemeClr val="bg1"/>
              </a:solidFill>
              <a:latin typeface="+mn-lt"/>
              <a:ea typeface="Calibri Light" charset="0"/>
              <a:cs typeface="Arial" panose="020B0604020202020204" pitchFamily="34" charset="0"/>
            </a:endParaRPr>
          </a:p>
        </p:txBody>
      </p:sp>
      <p:grpSp>
        <p:nvGrpSpPr>
          <p:cNvPr id="13" name="Graphic 9">
            <a:extLst>
              <a:ext uri="{FF2B5EF4-FFF2-40B4-BE49-F238E27FC236}">
                <a16:creationId xmlns:a16="http://schemas.microsoft.com/office/drawing/2014/main" id="{CF3B62B7-7BFA-5641-A824-46D25990B99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9100" y="6366367"/>
            <a:ext cx="249134" cy="136828"/>
            <a:chOff x="11484948" y="313034"/>
            <a:chExt cx="401233" cy="220363"/>
          </a:xfrm>
          <a:solidFill>
            <a:schemeClr val="bg1"/>
          </a:solidFill>
        </p:grpSpPr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4634619-14EB-EA43-AB09-C0E8D56B353B}"/>
                </a:ext>
              </a:extLst>
            </p:cNvPr>
            <p:cNvSpPr/>
            <p:nvPr/>
          </p:nvSpPr>
          <p:spPr>
            <a:xfrm>
              <a:off x="11652424" y="313034"/>
              <a:ext cx="233757" cy="220363"/>
            </a:xfrm>
            <a:custGeom>
              <a:avLst/>
              <a:gdLst>
                <a:gd name="connsiteX0" fmla="*/ 233757 w 233757"/>
                <a:gd name="connsiteY0" fmla="*/ 220363 h 220363"/>
                <a:gd name="connsiteX1" fmla="*/ 187006 w 233757"/>
                <a:gd name="connsiteY1" fmla="*/ 220363 h 220363"/>
                <a:gd name="connsiteX2" fmla="*/ 187006 w 233757"/>
                <a:gd name="connsiteY2" fmla="*/ 89448 h 220363"/>
                <a:gd name="connsiteX3" fmla="*/ 116879 w 233757"/>
                <a:gd name="connsiteY3" fmla="*/ 159645 h 220363"/>
                <a:gd name="connsiteX4" fmla="*/ 46751 w 233757"/>
                <a:gd name="connsiteY4" fmla="*/ 89448 h 220363"/>
                <a:gd name="connsiteX5" fmla="*/ 46751 w 233757"/>
                <a:gd name="connsiteY5" fmla="*/ 220363 h 220363"/>
                <a:gd name="connsiteX6" fmla="*/ 0 w 233757"/>
                <a:gd name="connsiteY6" fmla="*/ 220363 h 220363"/>
                <a:gd name="connsiteX7" fmla="*/ 0 w 233757"/>
                <a:gd name="connsiteY7" fmla="*/ 0 h 220363"/>
                <a:gd name="connsiteX8" fmla="*/ 24855 w 233757"/>
                <a:gd name="connsiteY8" fmla="*/ 0 h 220363"/>
                <a:gd name="connsiteX9" fmla="*/ 117470 w 233757"/>
                <a:gd name="connsiteY9" fmla="*/ 92706 h 220363"/>
                <a:gd name="connsiteX10" fmla="*/ 208902 w 233757"/>
                <a:gd name="connsiteY10" fmla="*/ 0 h 220363"/>
                <a:gd name="connsiteX11" fmla="*/ 233757 w 233757"/>
                <a:gd name="connsiteY11" fmla="*/ 0 h 220363"/>
                <a:gd name="connsiteX12" fmla="*/ 233757 w 233757"/>
                <a:gd name="connsiteY12" fmla="*/ 220363 h 220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3757" h="220363">
                  <a:moveTo>
                    <a:pt x="233757" y="220363"/>
                  </a:moveTo>
                  <a:lnTo>
                    <a:pt x="187006" y="220363"/>
                  </a:lnTo>
                  <a:lnTo>
                    <a:pt x="187006" y="89448"/>
                  </a:lnTo>
                  <a:lnTo>
                    <a:pt x="116879" y="159645"/>
                  </a:lnTo>
                  <a:lnTo>
                    <a:pt x="46751" y="89448"/>
                  </a:lnTo>
                  <a:lnTo>
                    <a:pt x="46751" y="220363"/>
                  </a:lnTo>
                  <a:lnTo>
                    <a:pt x="0" y="220363"/>
                  </a:lnTo>
                  <a:lnTo>
                    <a:pt x="0" y="0"/>
                  </a:lnTo>
                  <a:lnTo>
                    <a:pt x="24855" y="0"/>
                  </a:lnTo>
                  <a:lnTo>
                    <a:pt x="117470" y="92706"/>
                  </a:lnTo>
                  <a:lnTo>
                    <a:pt x="208902" y="0"/>
                  </a:lnTo>
                  <a:lnTo>
                    <a:pt x="233757" y="0"/>
                  </a:lnTo>
                  <a:lnTo>
                    <a:pt x="233757" y="220363"/>
                  </a:lnTo>
                  <a:close/>
                </a:path>
              </a:pathLst>
            </a:custGeom>
            <a:grpFill/>
            <a:ln w="5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C92317EF-FD7B-074C-96B3-CDC97DCCD13C}"/>
                </a:ext>
              </a:extLst>
            </p:cNvPr>
            <p:cNvSpPr/>
            <p:nvPr/>
          </p:nvSpPr>
          <p:spPr>
            <a:xfrm>
              <a:off x="11484948" y="412552"/>
              <a:ext cx="120725" cy="120844"/>
            </a:xfrm>
            <a:custGeom>
              <a:avLst/>
              <a:gdLst>
                <a:gd name="connsiteX0" fmla="*/ 120725 w 120725"/>
                <a:gd name="connsiteY0" fmla="*/ 0 h 120844"/>
                <a:gd name="connsiteX1" fmla="*/ 0 w 120725"/>
                <a:gd name="connsiteY1" fmla="*/ 0 h 120844"/>
                <a:gd name="connsiteX2" fmla="*/ 120725 w 120725"/>
                <a:gd name="connsiteY2" fmla="*/ 120844 h 120844"/>
                <a:gd name="connsiteX3" fmla="*/ 120725 w 120725"/>
                <a:gd name="connsiteY3" fmla="*/ 0 h 120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725" h="120844">
                  <a:moveTo>
                    <a:pt x="120725" y="0"/>
                  </a:moveTo>
                  <a:lnTo>
                    <a:pt x="0" y="0"/>
                  </a:lnTo>
                  <a:lnTo>
                    <a:pt x="120725" y="120844"/>
                  </a:lnTo>
                  <a:lnTo>
                    <a:pt x="120725" y="0"/>
                  </a:lnTo>
                  <a:close/>
                </a:path>
              </a:pathLst>
            </a:custGeom>
            <a:solidFill>
              <a:schemeClr val="accent1"/>
            </a:solidFill>
            <a:ln w="5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461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C4ED2-BE9E-5A4D-8979-FA06EFD126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0" y="1936786"/>
            <a:ext cx="11125200" cy="2870201"/>
          </a:xfrm>
        </p:spPr>
        <p:txBody>
          <a:bodyPr anchor="ctr">
            <a:noAutofit/>
          </a:bodyPr>
          <a:lstStyle>
            <a:lvl1pPr>
              <a:lnSpc>
                <a:spcPct val="80000"/>
              </a:lnSpc>
              <a:defRPr sz="88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F55A8F19-F7E2-1E43-AC44-D44D1C44C0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5764" y="6390465"/>
            <a:ext cx="1080445" cy="1254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3849022-0087-8F4B-BD1D-123B0572C810}"/>
              </a:ext>
            </a:extLst>
          </p:cNvPr>
          <p:cNvSpPr txBox="1"/>
          <p:nvPr userDrawn="1"/>
        </p:nvSpPr>
        <p:spPr>
          <a:xfrm>
            <a:off x="7796752" y="6248400"/>
            <a:ext cx="4058444" cy="38099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BDFC0B-CFB1-084E-A5D1-50420B235E6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b="0" i="0" dirty="0">
              <a:solidFill>
                <a:schemeClr val="bg1"/>
              </a:solidFill>
              <a:latin typeface="+mn-lt"/>
              <a:ea typeface="Calibri Light" charset="0"/>
              <a:cs typeface="Arial" panose="020B0604020202020204" pitchFamily="34" charset="0"/>
            </a:endParaRPr>
          </a:p>
        </p:txBody>
      </p:sp>
      <p:grpSp>
        <p:nvGrpSpPr>
          <p:cNvPr id="8" name="Graphic 9">
            <a:extLst>
              <a:ext uri="{FF2B5EF4-FFF2-40B4-BE49-F238E27FC236}">
                <a16:creationId xmlns:a16="http://schemas.microsoft.com/office/drawing/2014/main" id="{5AF94758-EEEF-B848-B210-2B038D710B2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9100" y="6366367"/>
            <a:ext cx="249134" cy="136828"/>
            <a:chOff x="11484948" y="313034"/>
            <a:chExt cx="401233" cy="220363"/>
          </a:xfrm>
          <a:solidFill>
            <a:schemeClr val="accent1"/>
          </a:solidFill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93183CB-48C7-9348-AD10-4873E439359A}"/>
                </a:ext>
              </a:extLst>
            </p:cNvPr>
            <p:cNvSpPr/>
            <p:nvPr/>
          </p:nvSpPr>
          <p:spPr>
            <a:xfrm>
              <a:off x="11652424" y="313034"/>
              <a:ext cx="233757" cy="220363"/>
            </a:xfrm>
            <a:custGeom>
              <a:avLst/>
              <a:gdLst>
                <a:gd name="connsiteX0" fmla="*/ 233757 w 233757"/>
                <a:gd name="connsiteY0" fmla="*/ 220363 h 220363"/>
                <a:gd name="connsiteX1" fmla="*/ 187006 w 233757"/>
                <a:gd name="connsiteY1" fmla="*/ 220363 h 220363"/>
                <a:gd name="connsiteX2" fmla="*/ 187006 w 233757"/>
                <a:gd name="connsiteY2" fmla="*/ 89448 h 220363"/>
                <a:gd name="connsiteX3" fmla="*/ 116879 w 233757"/>
                <a:gd name="connsiteY3" fmla="*/ 159645 h 220363"/>
                <a:gd name="connsiteX4" fmla="*/ 46751 w 233757"/>
                <a:gd name="connsiteY4" fmla="*/ 89448 h 220363"/>
                <a:gd name="connsiteX5" fmla="*/ 46751 w 233757"/>
                <a:gd name="connsiteY5" fmla="*/ 220363 h 220363"/>
                <a:gd name="connsiteX6" fmla="*/ 0 w 233757"/>
                <a:gd name="connsiteY6" fmla="*/ 220363 h 220363"/>
                <a:gd name="connsiteX7" fmla="*/ 0 w 233757"/>
                <a:gd name="connsiteY7" fmla="*/ 0 h 220363"/>
                <a:gd name="connsiteX8" fmla="*/ 24855 w 233757"/>
                <a:gd name="connsiteY8" fmla="*/ 0 h 220363"/>
                <a:gd name="connsiteX9" fmla="*/ 117470 w 233757"/>
                <a:gd name="connsiteY9" fmla="*/ 92706 h 220363"/>
                <a:gd name="connsiteX10" fmla="*/ 208902 w 233757"/>
                <a:gd name="connsiteY10" fmla="*/ 0 h 220363"/>
                <a:gd name="connsiteX11" fmla="*/ 233757 w 233757"/>
                <a:gd name="connsiteY11" fmla="*/ 0 h 220363"/>
                <a:gd name="connsiteX12" fmla="*/ 233757 w 233757"/>
                <a:gd name="connsiteY12" fmla="*/ 220363 h 220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3757" h="220363">
                  <a:moveTo>
                    <a:pt x="233757" y="220363"/>
                  </a:moveTo>
                  <a:lnTo>
                    <a:pt x="187006" y="220363"/>
                  </a:lnTo>
                  <a:lnTo>
                    <a:pt x="187006" y="89448"/>
                  </a:lnTo>
                  <a:lnTo>
                    <a:pt x="116879" y="159645"/>
                  </a:lnTo>
                  <a:lnTo>
                    <a:pt x="46751" y="89448"/>
                  </a:lnTo>
                  <a:lnTo>
                    <a:pt x="46751" y="220363"/>
                  </a:lnTo>
                  <a:lnTo>
                    <a:pt x="0" y="220363"/>
                  </a:lnTo>
                  <a:lnTo>
                    <a:pt x="0" y="0"/>
                  </a:lnTo>
                  <a:lnTo>
                    <a:pt x="24855" y="0"/>
                  </a:lnTo>
                  <a:lnTo>
                    <a:pt x="117470" y="92706"/>
                  </a:lnTo>
                  <a:lnTo>
                    <a:pt x="208902" y="0"/>
                  </a:lnTo>
                  <a:lnTo>
                    <a:pt x="233757" y="0"/>
                  </a:lnTo>
                  <a:lnTo>
                    <a:pt x="233757" y="220363"/>
                  </a:lnTo>
                  <a:close/>
                </a:path>
              </a:pathLst>
            </a:custGeom>
            <a:solidFill>
              <a:schemeClr val="bg1"/>
            </a:solidFill>
            <a:ln w="5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8CECA669-5732-1545-9288-46B988C486B8}"/>
                </a:ext>
              </a:extLst>
            </p:cNvPr>
            <p:cNvSpPr/>
            <p:nvPr/>
          </p:nvSpPr>
          <p:spPr>
            <a:xfrm>
              <a:off x="11484948" y="412552"/>
              <a:ext cx="120725" cy="120844"/>
            </a:xfrm>
            <a:custGeom>
              <a:avLst/>
              <a:gdLst>
                <a:gd name="connsiteX0" fmla="*/ 120725 w 120725"/>
                <a:gd name="connsiteY0" fmla="*/ 0 h 120844"/>
                <a:gd name="connsiteX1" fmla="*/ 0 w 120725"/>
                <a:gd name="connsiteY1" fmla="*/ 0 h 120844"/>
                <a:gd name="connsiteX2" fmla="*/ 120725 w 120725"/>
                <a:gd name="connsiteY2" fmla="*/ 120844 h 120844"/>
                <a:gd name="connsiteX3" fmla="*/ 120725 w 120725"/>
                <a:gd name="connsiteY3" fmla="*/ 0 h 120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725" h="120844">
                  <a:moveTo>
                    <a:pt x="120725" y="0"/>
                  </a:moveTo>
                  <a:lnTo>
                    <a:pt x="0" y="0"/>
                  </a:lnTo>
                  <a:lnTo>
                    <a:pt x="120725" y="120844"/>
                  </a:lnTo>
                  <a:lnTo>
                    <a:pt x="120725" y="0"/>
                  </a:lnTo>
                  <a:close/>
                </a:path>
              </a:pathLst>
            </a:custGeom>
            <a:solidFill>
              <a:schemeClr val="accent2"/>
            </a:solidFill>
            <a:ln w="5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714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C4ED2-BE9E-5A4D-8979-FA06EFD126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0" y="1936786"/>
            <a:ext cx="11125200" cy="2870201"/>
          </a:xfrm>
        </p:spPr>
        <p:txBody>
          <a:bodyPr anchor="ctr">
            <a:noAutofit/>
          </a:bodyPr>
          <a:lstStyle>
            <a:lvl1pPr>
              <a:lnSpc>
                <a:spcPct val="80000"/>
              </a:lnSpc>
              <a:defRPr sz="88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C09C1A5-1E16-BD4C-A042-551029A532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5764" y="6390465"/>
            <a:ext cx="1080445" cy="12544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4B925F-2BDA-724A-B247-7573DA565AA8}"/>
              </a:ext>
            </a:extLst>
          </p:cNvPr>
          <p:cNvSpPr txBox="1"/>
          <p:nvPr userDrawn="1"/>
        </p:nvSpPr>
        <p:spPr>
          <a:xfrm>
            <a:off x="7796752" y="6248400"/>
            <a:ext cx="4058444" cy="38099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BDFC0B-CFB1-084E-A5D1-50420B235E6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b="0" i="0" dirty="0">
              <a:solidFill>
                <a:schemeClr val="bg1"/>
              </a:solidFill>
              <a:latin typeface="+mn-lt"/>
              <a:ea typeface="Calibri Light" charset="0"/>
              <a:cs typeface="Arial" panose="020B0604020202020204" pitchFamily="34" charset="0"/>
            </a:endParaRPr>
          </a:p>
        </p:txBody>
      </p:sp>
      <p:grpSp>
        <p:nvGrpSpPr>
          <p:cNvPr id="11" name="Graphic 9">
            <a:extLst>
              <a:ext uri="{FF2B5EF4-FFF2-40B4-BE49-F238E27FC236}">
                <a16:creationId xmlns:a16="http://schemas.microsoft.com/office/drawing/2014/main" id="{7F021C8E-62C9-9744-BBF9-13253928005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9100" y="6366367"/>
            <a:ext cx="249134" cy="136828"/>
            <a:chOff x="11484948" y="313034"/>
            <a:chExt cx="401233" cy="220363"/>
          </a:xfrm>
          <a:solidFill>
            <a:schemeClr val="accent1"/>
          </a:solidFill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D802229C-1286-CB44-A92B-D8B637C278D3}"/>
                </a:ext>
              </a:extLst>
            </p:cNvPr>
            <p:cNvSpPr/>
            <p:nvPr/>
          </p:nvSpPr>
          <p:spPr>
            <a:xfrm>
              <a:off x="11652424" y="313034"/>
              <a:ext cx="233757" cy="220363"/>
            </a:xfrm>
            <a:custGeom>
              <a:avLst/>
              <a:gdLst>
                <a:gd name="connsiteX0" fmla="*/ 233757 w 233757"/>
                <a:gd name="connsiteY0" fmla="*/ 220363 h 220363"/>
                <a:gd name="connsiteX1" fmla="*/ 187006 w 233757"/>
                <a:gd name="connsiteY1" fmla="*/ 220363 h 220363"/>
                <a:gd name="connsiteX2" fmla="*/ 187006 w 233757"/>
                <a:gd name="connsiteY2" fmla="*/ 89448 h 220363"/>
                <a:gd name="connsiteX3" fmla="*/ 116879 w 233757"/>
                <a:gd name="connsiteY3" fmla="*/ 159645 h 220363"/>
                <a:gd name="connsiteX4" fmla="*/ 46751 w 233757"/>
                <a:gd name="connsiteY4" fmla="*/ 89448 h 220363"/>
                <a:gd name="connsiteX5" fmla="*/ 46751 w 233757"/>
                <a:gd name="connsiteY5" fmla="*/ 220363 h 220363"/>
                <a:gd name="connsiteX6" fmla="*/ 0 w 233757"/>
                <a:gd name="connsiteY6" fmla="*/ 220363 h 220363"/>
                <a:gd name="connsiteX7" fmla="*/ 0 w 233757"/>
                <a:gd name="connsiteY7" fmla="*/ 0 h 220363"/>
                <a:gd name="connsiteX8" fmla="*/ 24855 w 233757"/>
                <a:gd name="connsiteY8" fmla="*/ 0 h 220363"/>
                <a:gd name="connsiteX9" fmla="*/ 117470 w 233757"/>
                <a:gd name="connsiteY9" fmla="*/ 92706 h 220363"/>
                <a:gd name="connsiteX10" fmla="*/ 208902 w 233757"/>
                <a:gd name="connsiteY10" fmla="*/ 0 h 220363"/>
                <a:gd name="connsiteX11" fmla="*/ 233757 w 233757"/>
                <a:gd name="connsiteY11" fmla="*/ 0 h 220363"/>
                <a:gd name="connsiteX12" fmla="*/ 233757 w 233757"/>
                <a:gd name="connsiteY12" fmla="*/ 220363 h 220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3757" h="220363">
                  <a:moveTo>
                    <a:pt x="233757" y="220363"/>
                  </a:moveTo>
                  <a:lnTo>
                    <a:pt x="187006" y="220363"/>
                  </a:lnTo>
                  <a:lnTo>
                    <a:pt x="187006" y="89448"/>
                  </a:lnTo>
                  <a:lnTo>
                    <a:pt x="116879" y="159645"/>
                  </a:lnTo>
                  <a:lnTo>
                    <a:pt x="46751" y="89448"/>
                  </a:lnTo>
                  <a:lnTo>
                    <a:pt x="46751" y="220363"/>
                  </a:lnTo>
                  <a:lnTo>
                    <a:pt x="0" y="220363"/>
                  </a:lnTo>
                  <a:lnTo>
                    <a:pt x="0" y="0"/>
                  </a:lnTo>
                  <a:lnTo>
                    <a:pt x="24855" y="0"/>
                  </a:lnTo>
                  <a:lnTo>
                    <a:pt x="117470" y="92706"/>
                  </a:lnTo>
                  <a:lnTo>
                    <a:pt x="208902" y="0"/>
                  </a:lnTo>
                  <a:lnTo>
                    <a:pt x="233757" y="0"/>
                  </a:lnTo>
                  <a:lnTo>
                    <a:pt x="233757" y="220363"/>
                  </a:lnTo>
                  <a:close/>
                </a:path>
              </a:pathLst>
            </a:custGeom>
            <a:solidFill>
              <a:schemeClr val="bg1"/>
            </a:solidFill>
            <a:ln w="5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AFCAC795-21CC-684C-BA68-E08EF4E36E3C}"/>
                </a:ext>
              </a:extLst>
            </p:cNvPr>
            <p:cNvSpPr/>
            <p:nvPr/>
          </p:nvSpPr>
          <p:spPr>
            <a:xfrm>
              <a:off x="11484948" y="412552"/>
              <a:ext cx="120725" cy="120844"/>
            </a:xfrm>
            <a:custGeom>
              <a:avLst/>
              <a:gdLst>
                <a:gd name="connsiteX0" fmla="*/ 120725 w 120725"/>
                <a:gd name="connsiteY0" fmla="*/ 0 h 120844"/>
                <a:gd name="connsiteX1" fmla="*/ 0 w 120725"/>
                <a:gd name="connsiteY1" fmla="*/ 0 h 120844"/>
                <a:gd name="connsiteX2" fmla="*/ 120725 w 120725"/>
                <a:gd name="connsiteY2" fmla="*/ 120844 h 120844"/>
                <a:gd name="connsiteX3" fmla="*/ 120725 w 120725"/>
                <a:gd name="connsiteY3" fmla="*/ 0 h 120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725" h="120844">
                  <a:moveTo>
                    <a:pt x="120725" y="0"/>
                  </a:moveTo>
                  <a:lnTo>
                    <a:pt x="0" y="0"/>
                  </a:lnTo>
                  <a:lnTo>
                    <a:pt x="120725" y="120844"/>
                  </a:lnTo>
                  <a:lnTo>
                    <a:pt x="120725" y="0"/>
                  </a:lnTo>
                  <a:close/>
                </a:path>
              </a:pathLst>
            </a:custGeom>
            <a:solidFill>
              <a:schemeClr val="accent1"/>
            </a:solidFill>
            <a:ln w="5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873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C4ED2-BE9E-5A4D-8979-FA06EFD126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0" y="1936786"/>
            <a:ext cx="11125200" cy="2870201"/>
          </a:xfrm>
        </p:spPr>
        <p:txBody>
          <a:bodyPr anchor="ctr">
            <a:noAutofit/>
          </a:bodyPr>
          <a:lstStyle>
            <a:lvl1pPr>
              <a:lnSpc>
                <a:spcPct val="80000"/>
              </a:lnSpc>
              <a:defRPr sz="8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6BFADBC-0DD0-6B47-8614-887ED3B71D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5764" y="6390465"/>
            <a:ext cx="1080445" cy="12544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AA7A386-0EAF-1242-9B54-3D2EE8CCB5BF}"/>
              </a:ext>
            </a:extLst>
          </p:cNvPr>
          <p:cNvSpPr txBox="1"/>
          <p:nvPr userDrawn="1"/>
        </p:nvSpPr>
        <p:spPr>
          <a:xfrm>
            <a:off x="7796752" y="6248400"/>
            <a:ext cx="4058444" cy="38099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BDFC0B-CFB1-084E-A5D1-50420B235E6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b="0" i="0" dirty="0">
              <a:solidFill>
                <a:schemeClr val="bg1"/>
              </a:solidFill>
              <a:latin typeface="+mn-lt"/>
              <a:ea typeface="Calibri Light" charset="0"/>
              <a:cs typeface="Arial" panose="020B0604020202020204" pitchFamily="34" charset="0"/>
            </a:endParaRPr>
          </a:p>
        </p:txBody>
      </p:sp>
      <p:grpSp>
        <p:nvGrpSpPr>
          <p:cNvPr id="13" name="Graphic 9">
            <a:extLst>
              <a:ext uri="{FF2B5EF4-FFF2-40B4-BE49-F238E27FC236}">
                <a16:creationId xmlns:a16="http://schemas.microsoft.com/office/drawing/2014/main" id="{4DE30A0C-7C0C-4B48-A589-D8A1C5B0903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9100" y="6366367"/>
            <a:ext cx="249134" cy="136828"/>
            <a:chOff x="11484948" y="313034"/>
            <a:chExt cx="401233" cy="220363"/>
          </a:xfrm>
          <a:solidFill>
            <a:schemeClr val="accent1"/>
          </a:solidFill>
        </p:grpSpPr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8CF465CA-55C3-934C-98DC-89ECA102E4D0}"/>
                </a:ext>
              </a:extLst>
            </p:cNvPr>
            <p:cNvSpPr/>
            <p:nvPr/>
          </p:nvSpPr>
          <p:spPr>
            <a:xfrm>
              <a:off x="11652424" y="313034"/>
              <a:ext cx="233757" cy="220363"/>
            </a:xfrm>
            <a:custGeom>
              <a:avLst/>
              <a:gdLst>
                <a:gd name="connsiteX0" fmla="*/ 233757 w 233757"/>
                <a:gd name="connsiteY0" fmla="*/ 220363 h 220363"/>
                <a:gd name="connsiteX1" fmla="*/ 187006 w 233757"/>
                <a:gd name="connsiteY1" fmla="*/ 220363 h 220363"/>
                <a:gd name="connsiteX2" fmla="*/ 187006 w 233757"/>
                <a:gd name="connsiteY2" fmla="*/ 89448 h 220363"/>
                <a:gd name="connsiteX3" fmla="*/ 116879 w 233757"/>
                <a:gd name="connsiteY3" fmla="*/ 159645 h 220363"/>
                <a:gd name="connsiteX4" fmla="*/ 46751 w 233757"/>
                <a:gd name="connsiteY4" fmla="*/ 89448 h 220363"/>
                <a:gd name="connsiteX5" fmla="*/ 46751 w 233757"/>
                <a:gd name="connsiteY5" fmla="*/ 220363 h 220363"/>
                <a:gd name="connsiteX6" fmla="*/ 0 w 233757"/>
                <a:gd name="connsiteY6" fmla="*/ 220363 h 220363"/>
                <a:gd name="connsiteX7" fmla="*/ 0 w 233757"/>
                <a:gd name="connsiteY7" fmla="*/ 0 h 220363"/>
                <a:gd name="connsiteX8" fmla="*/ 24855 w 233757"/>
                <a:gd name="connsiteY8" fmla="*/ 0 h 220363"/>
                <a:gd name="connsiteX9" fmla="*/ 117470 w 233757"/>
                <a:gd name="connsiteY9" fmla="*/ 92706 h 220363"/>
                <a:gd name="connsiteX10" fmla="*/ 208902 w 233757"/>
                <a:gd name="connsiteY10" fmla="*/ 0 h 220363"/>
                <a:gd name="connsiteX11" fmla="*/ 233757 w 233757"/>
                <a:gd name="connsiteY11" fmla="*/ 0 h 220363"/>
                <a:gd name="connsiteX12" fmla="*/ 233757 w 233757"/>
                <a:gd name="connsiteY12" fmla="*/ 220363 h 220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3757" h="220363">
                  <a:moveTo>
                    <a:pt x="233757" y="220363"/>
                  </a:moveTo>
                  <a:lnTo>
                    <a:pt x="187006" y="220363"/>
                  </a:lnTo>
                  <a:lnTo>
                    <a:pt x="187006" y="89448"/>
                  </a:lnTo>
                  <a:lnTo>
                    <a:pt x="116879" y="159645"/>
                  </a:lnTo>
                  <a:lnTo>
                    <a:pt x="46751" y="89448"/>
                  </a:lnTo>
                  <a:lnTo>
                    <a:pt x="46751" y="220363"/>
                  </a:lnTo>
                  <a:lnTo>
                    <a:pt x="0" y="220363"/>
                  </a:lnTo>
                  <a:lnTo>
                    <a:pt x="0" y="0"/>
                  </a:lnTo>
                  <a:lnTo>
                    <a:pt x="24855" y="0"/>
                  </a:lnTo>
                  <a:lnTo>
                    <a:pt x="117470" y="92706"/>
                  </a:lnTo>
                  <a:lnTo>
                    <a:pt x="208902" y="0"/>
                  </a:lnTo>
                  <a:lnTo>
                    <a:pt x="233757" y="0"/>
                  </a:lnTo>
                  <a:lnTo>
                    <a:pt x="233757" y="220363"/>
                  </a:lnTo>
                  <a:close/>
                </a:path>
              </a:pathLst>
            </a:custGeom>
            <a:solidFill>
              <a:schemeClr val="bg1"/>
            </a:solidFill>
            <a:ln w="5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4A6BA6E0-C959-4A4E-AFD5-5B027657112A}"/>
                </a:ext>
              </a:extLst>
            </p:cNvPr>
            <p:cNvSpPr/>
            <p:nvPr/>
          </p:nvSpPr>
          <p:spPr>
            <a:xfrm>
              <a:off x="11484948" y="412552"/>
              <a:ext cx="120725" cy="120844"/>
            </a:xfrm>
            <a:custGeom>
              <a:avLst/>
              <a:gdLst>
                <a:gd name="connsiteX0" fmla="*/ 120725 w 120725"/>
                <a:gd name="connsiteY0" fmla="*/ 0 h 120844"/>
                <a:gd name="connsiteX1" fmla="*/ 0 w 120725"/>
                <a:gd name="connsiteY1" fmla="*/ 0 h 120844"/>
                <a:gd name="connsiteX2" fmla="*/ 120725 w 120725"/>
                <a:gd name="connsiteY2" fmla="*/ 120844 h 120844"/>
                <a:gd name="connsiteX3" fmla="*/ 120725 w 120725"/>
                <a:gd name="connsiteY3" fmla="*/ 0 h 120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725" h="120844">
                  <a:moveTo>
                    <a:pt x="120725" y="0"/>
                  </a:moveTo>
                  <a:lnTo>
                    <a:pt x="0" y="0"/>
                  </a:lnTo>
                  <a:lnTo>
                    <a:pt x="120725" y="120844"/>
                  </a:lnTo>
                  <a:lnTo>
                    <a:pt x="120725" y="0"/>
                  </a:lnTo>
                  <a:close/>
                </a:path>
              </a:pathLst>
            </a:custGeom>
            <a:solidFill>
              <a:schemeClr val="accent2"/>
            </a:solidFill>
            <a:ln w="5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2541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349C2-A08F-D94E-A8AB-6A65937CB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3D4ECF-F96D-6F47-A14E-BA97CB8593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0134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349C2-A08F-D94E-A8AB-6A65937CB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749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B730ED-7B9D-40FC-B1E0-F1125DD90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11125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B16267-223E-41DF-97C0-3C5C64CF2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219200"/>
            <a:ext cx="11125200" cy="480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96AECA5E-EA06-EF45-897C-3C243B4A778C}"/>
              </a:ext>
            </a:extLst>
          </p:cNvPr>
          <p:cNvPicPr>
            <a:picLocks noChangeAspect="1"/>
          </p:cNvPicPr>
          <p:nvPr userDrawn="1"/>
        </p:nvPicPr>
        <p:blipFill>
          <a:blip r:embed="rId30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5555764" y="6390465"/>
            <a:ext cx="1080445" cy="1254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F89AE7F-24B1-A64B-B288-B6C5E8A9B846}"/>
              </a:ext>
            </a:extLst>
          </p:cNvPr>
          <p:cNvSpPr txBox="1"/>
          <p:nvPr userDrawn="1"/>
        </p:nvSpPr>
        <p:spPr>
          <a:xfrm>
            <a:off x="7796752" y="6248400"/>
            <a:ext cx="4058444" cy="38099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BDFC0B-CFB1-084E-A5D1-50420B235E6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b="0" i="0" dirty="0">
              <a:solidFill>
                <a:schemeClr val="bg2">
                  <a:lumMod val="75000"/>
                </a:schemeClr>
              </a:solidFill>
              <a:latin typeface="+mn-lt"/>
              <a:ea typeface="Calibri Light" charset="0"/>
              <a:cs typeface="Arial" panose="020B0604020202020204" pitchFamily="34" charset="0"/>
            </a:endParaRPr>
          </a:p>
        </p:txBody>
      </p:sp>
      <p:grpSp>
        <p:nvGrpSpPr>
          <p:cNvPr id="7" name="Graphic 9">
            <a:extLst>
              <a:ext uri="{FF2B5EF4-FFF2-40B4-BE49-F238E27FC236}">
                <a16:creationId xmlns:a16="http://schemas.microsoft.com/office/drawing/2014/main" id="{AA9A1BF9-5305-A341-AB55-AF5D3A5D8B5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9100" y="6366367"/>
            <a:ext cx="249134" cy="136828"/>
            <a:chOff x="11484948" y="313034"/>
            <a:chExt cx="401233" cy="220363"/>
          </a:xfrm>
          <a:solidFill>
            <a:schemeClr val="accent1"/>
          </a:solidFill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13EBE68B-E34E-724C-937C-5469280F2E3E}"/>
                </a:ext>
              </a:extLst>
            </p:cNvPr>
            <p:cNvSpPr/>
            <p:nvPr/>
          </p:nvSpPr>
          <p:spPr>
            <a:xfrm>
              <a:off x="11652424" y="313034"/>
              <a:ext cx="233757" cy="220363"/>
            </a:xfrm>
            <a:custGeom>
              <a:avLst/>
              <a:gdLst>
                <a:gd name="connsiteX0" fmla="*/ 233757 w 233757"/>
                <a:gd name="connsiteY0" fmla="*/ 220363 h 220363"/>
                <a:gd name="connsiteX1" fmla="*/ 187006 w 233757"/>
                <a:gd name="connsiteY1" fmla="*/ 220363 h 220363"/>
                <a:gd name="connsiteX2" fmla="*/ 187006 w 233757"/>
                <a:gd name="connsiteY2" fmla="*/ 89448 h 220363"/>
                <a:gd name="connsiteX3" fmla="*/ 116879 w 233757"/>
                <a:gd name="connsiteY3" fmla="*/ 159645 h 220363"/>
                <a:gd name="connsiteX4" fmla="*/ 46751 w 233757"/>
                <a:gd name="connsiteY4" fmla="*/ 89448 h 220363"/>
                <a:gd name="connsiteX5" fmla="*/ 46751 w 233757"/>
                <a:gd name="connsiteY5" fmla="*/ 220363 h 220363"/>
                <a:gd name="connsiteX6" fmla="*/ 0 w 233757"/>
                <a:gd name="connsiteY6" fmla="*/ 220363 h 220363"/>
                <a:gd name="connsiteX7" fmla="*/ 0 w 233757"/>
                <a:gd name="connsiteY7" fmla="*/ 0 h 220363"/>
                <a:gd name="connsiteX8" fmla="*/ 24855 w 233757"/>
                <a:gd name="connsiteY8" fmla="*/ 0 h 220363"/>
                <a:gd name="connsiteX9" fmla="*/ 117470 w 233757"/>
                <a:gd name="connsiteY9" fmla="*/ 92706 h 220363"/>
                <a:gd name="connsiteX10" fmla="*/ 208902 w 233757"/>
                <a:gd name="connsiteY10" fmla="*/ 0 h 220363"/>
                <a:gd name="connsiteX11" fmla="*/ 233757 w 233757"/>
                <a:gd name="connsiteY11" fmla="*/ 0 h 220363"/>
                <a:gd name="connsiteX12" fmla="*/ 233757 w 233757"/>
                <a:gd name="connsiteY12" fmla="*/ 220363 h 220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3757" h="220363">
                  <a:moveTo>
                    <a:pt x="233757" y="220363"/>
                  </a:moveTo>
                  <a:lnTo>
                    <a:pt x="187006" y="220363"/>
                  </a:lnTo>
                  <a:lnTo>
                    <a:pt x="187006" y="89448"/>
                  </a:lnTo>
                  <a:lnTo>
                    <a:pt x="116879" y="159645"/>
                  </a:lnTo>
                  <a:lnTo>
                    <a:pt x="46751" y="89448"/>
                  </a:lnTo>
                  <a:lnTo>
                    <a:pt x="46751" y="220363"/>
                  </a:lnTo>
                  <a:lnTo>
                    <a:pt x="0" y="220363"/>
                  </a:lnTo>
                  <a:lnTo>
                    <a:pt x="0" y="0"/>
                  </a:lnTo>
                  <a:lnTo>
                    <a:pt x="24855" y="0"/>
                  </a:lnTo>
                  <a:lnTo>
                    <a:pt x="117470" y="92706"/>
                  </a:lnTo>
                  <a:lnTo>
                    <a:pt x="208902" y="0"/>
                  </a:lnTo>
                  <a:lnTo>
                    <a:pt x="233757" y="0"/>
                  </a:lnTo>
                  <a:lnTo>
                    <a:pt x="233757" y="220363"/>
                  </a:lnTo>
                  <a:close/>
                </a:path>
              </a:pathLst>
            </a:custGeom>
            <a:grpFill/>
            <a:ln w="5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1A1399D1-F20A-E94E-9CAF-7D2E73EAB452}"/>
                </a:ext>
              </a:extLst>
            </p:cNvPr>
            <p:cNvSpPr/>
            <p:nvPr/>
          </p:nvSpPr>
          <p:spPr>
            <a:xfrm>
              <a:off x="11484948" y="412552"/>
              <a:ext cx="120725" cy="120844"/>
            </a:xfrm>
            <a:custGeom>
              <a:avLst/>
              <a:gdLst>
                <a:gd name="connsiteX0" fmla="*/ 120725 w 120725"/>
                <a:gd name="connsiteY0" fmla="*/ 0 h 120844"/>
                <a:gd name="connsiteX1" fmla="*/ 0 w 120725"/>
                <a:gd name="connsiteY1" fmla="*/ 0 h 120844"/>
                <a:gd name="connsiteX2" fmla="*/ 120725 w 120725"/>
                <a:gd name="connsiteY2" fmla="*/ 120844 h 120844"/>
                <a:gd name="connsiteX3" fmla="*/ 120725 w 120725"/>
                <a:gd name="connsiteY3" fmla="*/ 0 h 120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725" h="120844">
                  <a:moveTo>
                    <a:pt x="120725" y="0"/>
                  </a:moveTo>
                  <a:lnTo>
                    <a:pt x="0" y="0"/>
                  </a:lnTo>
                  <a:lnTo>
                    <a:pt x="120725" y="120844"/>
                  </a:lnTo>
                  <a:lnTo>
                    <a:pt x="120725" y="0"/>
                  </a:lnTo>
                  <a:close/>
                </a:path>
              </a:pathLst>
            </a:custGeom>
            <a:solidFill>
              <a:schemeClr val="accent2"/>
            </a:solidFill>
            <a:ln w="5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6436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2">
          <p15:clr>
            <a:srgbClr val="F26B43"/>
          </p15:clr>
        </p15:guide>
        <p15:guide id="2" pos="7488">
          <p15:clr>
            <a:srgbClr val="F26B43"/>
          </p15:clr>
        </p15:guide>
        <p15:guide id="3" orient="horz" pos="192">
          <p15:clr>
            <a:srgbClr val="F26B43"/>
          </p15:clr>
        </p15:guide>
        <p15:guide id="4" orient="horz" pos="3936">
          <p15:clr>
            <a:srgbClr val="F26B43"/>
          </p15:clr>
        </p15:guide>
        <p15:guide id="5" orient="horz" pos="4176">
          <p15:clr>
            <a:srgbClr val="F26B43"/>
          </p15:clr>
        </p15:guide>
        <p15:guide id="6" pos="264">
          <p15:clr>
            <a:srgbClr val="FDE53C"/>
          </p15:clr>
        </p15:guide>
        <p15:guide id="7" pos="7416">
          <p15:clr>
            <a:srgbClr val="FDE53C"/>
          </p15:clr>
        </p15:guide>
        <p15:guide id="8" orient="horz" pos="3864">
          <p15:clr>
            <a:srgbClr val="FDE53C"/>
          </p15:clr>
        </p15:guide>
        <p15:guide id="9" orient="horz" pos="264">
          <p15:clr>
            <a:srgbClr val="FDE53C"/>
          </p15:clr>
        </p15:guide>
        <p15:guide id="10" orient="horz" pos="336">
          <p15:clr>
            <a:srgbClr val="5ACBF0"/>
          </p15:clr>
        </p15:guide>
        <p15:guide id="11" orient="horz" pos="3792">
          <p15:clr>
            <a:srgbClr val="5ACBF0"/>
          </p15:clr>
        </p15:guide>
        <p15:guide id="12" pos="336">
          <p15:clr>
            <a:srgbClr val="5ACBF0"/>
          </p15:clr>
        </p15:guide>
        <p15:guide id="13" pos="7344">
          <p15:clr>
            <a:srgbClr val="5ACBF0"/>
          </p15:clr>
        </p15:guide>
        <p15:guide id="14" orient="horz" pos="768">
          <p15:clr>
            <a:srgbClr val="5ACBF0"/>
          </p15:clr>
        </p15:guide>
        <p15:guide id="15" orient="horz" pos="720">
          <p15:clr>
            <a:srgbClr val="5ACBF0"/>
          </p15:clr>
        </p15:guide>
        <p15:guide id="16" orient="horz" pos="2160">
          <p15:clr>
            <a:srgbClr val="A4A3A4"/>
          </p15:clr>
        </p15:guide>
        <p15:guide id="17" pos="3840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railhead.salesforce.com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FC9347F-FECC-404B-B797-A972C7A5EE25}"/>
              </a:ext>
            </a:extLst>
          </p:cNvPr>
          <p:cNvGrpSpPr/>
          <p:nvPr/>
        </p:nvGrpSpPr>
        <p:grpSpPr>
          <a:xfrm flipV="1">
            <a:off x="302" y="-1"/>
            <a:ext cx="12191698" cy="6858001"/>
            <a:chOff x="18545679" y="424338"/>
            <a:chExt cx="4878471" cy="2744226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44CE5F7C-0EB2-E347-A106-E0FBB4CCB78C}"/>
                </a:ext>
              </a:extLst>
            </p:cNvPr>
            <p:cNvSpPr/>
            <p:nvPr/>
          </p:nvSpPr>
          <p:spPr>
            <a:xfrm>
              <a:off x="18545680" y="424338"/>
              <a:ext cx="4878470" cy="2380869"/>
            </a:xfrm>
            <a:custGeom>
              <a:avLst/>
              <a:gdLst>
                <a:gd name="connsiteX0" fmla="*/ 0 w 4878484"/>
                <a:gd name="connsiteY0" fmla="*/ 0 h 2380861"/>
                <a:gd name="connsiteX1" fmla="*/ 475144 w 4878484"/>
                <a:gd name="connsiteY1" fmla="*/ 655563 h 2380861"/>
                <a:gd name="connsiteX2" fmla="*/ 2119092 w 4878484"/>
                <a:gd name="connsiteY2" fmla="*/ 1111662 h 2380861"/>
                <a:gd name="connsiteX3" fmla="*/ 2942336 w 4878484"/>
                <a:gd name="connsiteY3" fmla="*/ 2380862 h 2380861"/>
                <a:gd name="connsiteX4" fmla="*/ 3374285 w 4878484"/>
                <a:gd name="connsiteY4" fmla="*/ 353191 h 2380861"/>
                <a:gd name="connsiteX5" fmla="*/ 4238183 w 4878484"/>
                <a:gd name="connsiteY5" fmla="*/ 852486 h 2380861"/>
                <a:gd name="connsiteX6" fmla="*/ 4878484 w 4878484"/>
                <a:gd name="connsiteY6" fmla="*/ 0 h 2380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78484" h="2380861">
                  <a:moveTo>
                    <a:pt x="0" y="0"/>
                  </a:moveTo>
                  <a:lnTo>
                    <a:pt x="475144" y="655563"/>
                  </a:lnTo>
                  <a:lnTo>
                    <a:pt x="2119092" y="1111662"/>
                  </a:lnTo>
                  <a:lnTo>
                    <a:pt x="2942336" y="2380862"/>
                  </a:lnTo>
                  <a:lnTo>
                    <a:pt x="3374285" y="353191"/>
                  </a:lnTo>
                  <a:lnTo>
                    <a:pt x="4238183" y="852486"/>
                  </a:lnTo>
                  <a:lnTo>
                    <a:pt x="4878484" y="0"/>
                  </a:lnTo>
                </a:path>
              </a:pathLst>
            </a:custGeom>
            <a:noFill/>
            <a:ln w="5079" cap="flat">
              <a:solidFill>
                <a:srgbClr val="41547D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"/>
                <a:ea typeface="+mn-ea"/>
                <a:cs typeface="+mn-cs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0B091209-4BBB-2145-8493-5998C9BA0FF7}"/>
                </a:ext>
              </a:extLst>
            </p:cNvPr>
            <p:cNvSpPr/>
            <p:nvPr/>
          </p:nvSpPr>
          <p:spPr>
            <a:xfrm>
              <a:off x="18545679" y="785153"/>
              <a:ext cx="3378086" cy="2383410"/>
            </a:xfrm>
            <a:custGeom>
              <a:avLst/>
              <a:gdLst>
                <a:gd name="connsiteX0" fmla="*/ 475144 w 3378096"/>
                <a:gd name="connsiteY0" fmla="*/ 294749 h 2383402"/>
                <a:gd name="connsiteX1" fmla="*/ 0 w 3378096"/>
                <a:gd name="connsiteY1" fmla="*/ 2383403 h 2383402"/>
                <a:gd name="connsiteX2" fmla="*/ 2119092 w 3378096"/>
                <a:gd name="connsiteY2" fmla="*/ 750848 h 2383402"/>
                <a:gd name="connsiteX3" fmla="*/ 3378096 w 3378096"/>
                <a:gd name="connsiteY3" fmla="*/ 0 h 2383402"/>
                <a:gd name="connsiteX4" fmla="*/ 475144 w 3378096"/>
                <a:gd name="connsiteY4" fmla="*/ 294749 h 2383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8096" h="2383402">
                  <a:moveTo>
                    <a:pt x="475144" y="294749"/>
                  </a:moveTo>
                  <a:lnTo>
                    <a:pt x="0" y="2383403"/>
                  </a:lnTo>
                  <a:lnTo>
                    <a:pt x="2119092" y="750848"/>
                  </a:lnTo>
                  <a:lnTo>
                    <a:pt x="3378096" y="0"/>
                  </a:lnTo>
                  <a:lnTo>
                    <a:pt x="475144" y="294749"/>
                  </a:lnTo>
                  <a:close/>
                </a:path>
              </a:pathLst>
            </a:custGeom>
            <a:noFill/>
            <a:ln w="2539" cap="flat">
              <a:solidFill>
                <a:srgbClr val="41547D">
                  <a:alpha val="50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"/>
                <a:ea typeface="+mn-ea"/>
                <a:cs typeface="+mn-cs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CD836CD-761A-604D-872F-B653B52888A8}"/>
                </a:ext>
              </a:extLst>
            </p:cNvPr>
            <p:cNvSpPr/>
            <p:nvPr/>
          </p:nvSpPr>
          <p:spPr>
            <a:xfrm>
              <a:off x="19020822" y="1079903"/>
              <a:ext cx="2469725" cy="1729116"/>
            </a:xfrm>
            <a:custGeom>
              <a:avLst/>
              <a:gdLst>
                <a:gd name="connsiteX0" fmla="*/ 2469733 w 2469732"/>
                <a:gd name="connsiteY0" fmla="*/ 1729110 h 1729110"/>
                <a:gd name="connsiteX1" fmla="*/ 0 w 2469732"/>
                <a:gd name="connsiteY1" fmla="*/ 0 h 1729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69732" h="1729110">
                  <a:moveTo>
                    <a:pt x="2469733" y="1729110"/>
                  </a:moveTo>
                  <a:lnTo>
                    <a:pt x="0" y="0"/>
                  </a:lnTo>
                </a:path>
              </a:pathLst>
            </a:custGeom>
            <a:noFill/>
            <a:ln w="2539" cap="flat">
              <a:solidFill>
                <a:srgbClr val="41547D">
                  <a:alpha val="50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"/>
                <a:ea typeface="+mn-ea"/>
                <a:cs typeface="+mn-cs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66950BC9-34CC-2A4D-9F53-2F0AA390C254}"/>
                </a:ext>
              </a:extLst>
            </p:cNvPr>
            <p:cNvSpPr/>
            <p:nvPr/>
          </p:nvSpPr>
          <p:spPr>
            <a:xfrm>
              <a:off x="21488007" y="1274286"/>
              <a:ext cx="1936142" cy="1894278"/>
            </a:xfrm>
            <a:custGeom>
              <a:avLst/>
              <a:gdLst>
                <a:gd name="connsiteX0" fmla="*/ 0 w 1936148"/>
                <a:gd name="connsiteY0" fmla="*/ 1532188 h 1894271"/>
                <a:gd name="connsiteX1" fmla="*/ 1294577 w 1936148"/>
                <a:gd name="connsiteY1" fmla="*/ 0 h 1894271"/>
                <a:gd name="connsiteX2" fmla="*/ 1936148 w 1936148"/>
                <a:gd name="connsiteY2" fmla="*/ 1894272 h 1894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36148" h="1894271">
                  <a:moveTo>
                    <a:pt x="0" y="1532188"/>
                  </a:moveTo>
                  <a:lnTo>
                    <a:pt x="1294577" y="0"/>
                  </a:lnTo>
                  <a:lnTo>
                    <a:pt x="1936148" y="1894272"/>
                  </a:lnTo>
                </a:path>
              </a:pathLst>
            </a:custGeom>
            <a:noFill/>
            <a:ln w="2539" cap="flat">
              <a:solidFill>
                <a:srgbClr val="41547D">
                  <a:alpha val="50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"/>
                <a:ea typeface="+mn-ea"/>
                <a:cs typeface="+mn-cs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44C20CA3-74C3-274E-AC7A-799E3D28EAE4}"/>
                </a:ext>
              </a:extLst>
            </p:cNvPr>
            <p:cNvSpPr/>
            <p:nvPr/>
          </p:nvSpPr>
          <p:spPr>
            <a:xfrm>
              <a:off x="21489278" y="2809020"/>
              <a:ext cx="1934871" cy="359544"/>
            </a:xfrm>
            <a:custGeom>
              <a:avLst/>
              <a:gdLst>
                <a:gd name="connsiteX0" fmla="*/ 0 w 1934877"/>
                <a:gd name="connsiteY0" fmla="*/ 0 h 359543"/>
                <a:gd name="connsiteX1" fmla="*/ 1934878 w 1934877"/>
                <a:gd name="connsiteY1" fmla="*/ 359543 h 3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34877" h="359543">
                  <a:moveTo>
                    <a:pt x="0" y="0"/>
                  </a:moveTo>
                  <a:lnTo>
                    <a:pt x="1934878" y="359543"/>
                  </a:lnTo>
                </a:path>
              </a:pathLst>
            </a:custGeom>
            <a:noFill/>
            <a:ln w="2539" cap="flat">
              <a:solidFill>
                <a:srgbClr val="41547D">
                  <a:alpha val="50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"/>
                <a:ea typeface="+mn-ea"/>
                <a:cs typeface="+mn-cs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0CAC8CD-20AB-664E-8C5E-A22C2F2CACE5}"/>
                </a:ext>
              </a:extLst>
            </p:cNvPr>
            <p:cNvSpPr/>
            <p:nvPr/>
          </p:nvSpPr>
          <p:spPr>
            <a:xfrm>
              <a:off x="22766065" y="1257770"/>
              <a:ext cx="30490" cy="30491"/>
            </a:xfrm>
            <a:custGeom>
              <a:avLst/>
              <a:gdLst>
                <a:gd name="connsiteX0" fmla="*/ 30491 w 30490"/>
                <a:gd name="connsiteY0" fmla="*/ 15246 h 30491"/>
                <a:gd name="connsiteX1" fmla="*/ 15245 w 30490"/>
                <a:gd name="connsiteY1" fmla="*/ 30491 h 30491"/>
                <a:gd name="connsiteX2" fmla="*/ 0 w 30490"/>
                <a:gd name="connsiteY2" fmla="*/ 15246 h 30491"/>
                <a:gd name="connsiteX3" fmla="*/ 15245 w 30490"/>
                <a:gd name="connsiteY3" fmla="*/ 0 h 30491"/>
                <a:gd name="connsiteX4" fmla="*/ 30491 w 30490"/>
                <a:gd name="connsiteY4" fmla="*/ 15246 h 3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90" h="30491">
                  <a:moveTo>
                    <a:pt x="30491" y="15246"/>
                  </a:moveTo>
                  <a:cubicBezTo>
                    <a:pt x="30491" y="23666"/>
                    <a:pt x="23665" y="30491"/>
                    <a:pt x="15245" y="30491"/>
                  </a:cubicBezTo>
                  <a:cubicBezTo>
                    <a:pt x="6826" y="30491"/>
                    <a:pt x="0" y="23666"/>
                    <a:pt x="0" y="15246"/>
                  </a:cubicBezTo>
                  <a:cubicBezTo>
                    <a:pt x="0" y="6826"/>
                    <a:pt x="6826" y="0"/>
                    <a:pt x="15245" y="0"/>
                  </a:cubicBezTo>
                  <a:cubicBezTo>
                    <a:pt x="23665" y="0"/>
                    <a:pt x="30491" y="6826"/>
                    <a:pt x="30491" y="15246"/>
                  </a:cubicBezTo>
                  <a:close/>
                </a:path>
              </a:pathLst>
            </a:custGeom>
            <a:solidFill>
              <a:srgbClr val="41547D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"/>
                <a:ea typeface="+mn-ea"/>
                <a:cs typeface="+mn-cs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3D6C2341-CAB7-9D4E-8E0F-3697A9C4AEE4}"/>
                </a:ext>
              </a:extLst>
            </p:cNvPr>
            <p:cNvSpPr/>
            <p:nvPr/>
          </p:nvSpPr>
          <p:spPr>
            <a:xfrm>
              <a:off x="21907252" y="769908"/>
              <a:ext cx="30490" cy="30491"/>
            </a:xfrm>
            <a:custGeom>
              <a:avLst/>
              <a:gdLst>
                <a:gd name="connsiteX0" fmla="*/ 30491 w 30490"/>
                <a:gd name="connsiteY0" fmla="*/ 15246 h 30491"/>
                <a:gd name="connsiteX1" fmla="*/ 15245 w 30490"/>
                <a:gd name="connsiteY1" fmla="*/ 30491 h 30491"/>
                <a:gd name="connsiteX2" fmla="*/ 0 w 30490"/>
                <a:gd name="connsiteY2" fmla="*/ 15246 h 30491"/>
                <a:gd name="connsiteX3" fmla="*/ 15245 w 30490"/>
                <a:gd name="connsiteY3" fmla="*/ 0 h 30491"/>
                <a:gd name="connsiteX4" fmla="*/ 30491 w 30490"/>
                <a:gd name="connsiteY4" fmla="*/ 15246 h 3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90" h="30491">
                  <a:moveTo>
                    <a:pt x="30491" y="15246"/>
                  </a:moveTo>
                  <a:cubicBezTo>
                    <a:pt x="30491" y="23666"/>
                    <a:pt x="23665" y="30491"/>
                    <a:pt x="15245" y="30491"/>
                  </a:cubicBezTo>
                  <a:cubicBezTo>
                    <a:pt x="6826" y="30491"/>
                    <a:pt x="0" y="23666"/>
                    <a:pt x="0" y="15246"/>
                  </a:cubicBezTo>
                  <a:cubicBezTo>
                    <a:pt x="0" y="6826"/>
                    <a:pt x="6826" y="0"/>
                    <a:pt x="15245" y="0"/>
                  </a:cubicBezTo>
                  <a:cubicBezTo>
                    <a:pt x="23665" y="0"/>
                    <a:pt x="30491" y="6826"/>
                    <a:pt x="30491" y="15246"/>
                  </a:cubicBezTo>
                  <a:close/>
                </a:path>
              </a:pathLst>
            </a:custGeom>
            <a:solidFill>
              <a:srgbClr val="41547D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"/>
                <a:ea typeface="+mn-ea"/>
                <a:cs typeface="+mn-cs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4A4F4EAB-1B33-6342-84AC-61597394C578}"/>
                </a:ext>
              </a:extLst>
            </p:cNvPr>
            <p:cNvSpPr/>
            <p:nvPr/>
          </p:nvSpPr>
          <p:spPr>
            <a:xfrm>
              <a:off x="21472763" y="2789963"/>
              <a:ext cx="30490" cy="30491"/>
            </a:xfrm>
            <a:custGeom>
              <a:avLst/>
              <a:gdLst>
                <a:gd name="connsiteX0" fmla="*/ 30491 w 30490"/>
                <a:gd name="connsiteY0" fmla="*/ 15246 h 30491"/>
                <a:gd name="connsiteX1" fmla="*/ 15245 w 30490"/>
                <a:gd name="connsiteY1" fmla="*/ 30491 h 30491"/>
                <a:gd name="connsiteX2" fmla="*/ 0 w 30490"/>
                <a:gd name="connsiteY2" fmla="*/ 15246 h 30491"/>
                <a:gd name="connsiteX3" fmla="*/ 15245 w 30490"/>
                <a:gd name="connsiteY3" fmla="*/ 0 h 30491"/>
                <a:gd name="connsiteX4" fmla="*/ 30491 w 30490"/>
                <a:gd name="connsiteY4" fmla="*/ 15246 h 3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90" h="30491">
                  <a:moveTo>
                    <a:pt x="30491" y="15246"/>
                  </a:moveTo>
                  <a:cubicBezTo>
                    <a:pt x="30491" y="23666"/>
                    <a:pt x="23665" y="30491"/>
                    <a:pt x="15245" y="30491"/>
                  </a:cubicBezTo>
                  <a:cubicBezTo>
                    <a:pt x="6826" y="30491"/>
                    <a:pt x="0" y="23666"/>
                    <a:pt x="0" y="15246"/>
                  </a:cubicBezTo>
                  <a:cubicBezTo>
                    <a:pt x="0" y="6826"/>
                    <a:pt x="6826" y="0"/>
                    <a:pt x="15245" y="0"/>
                  </a:cubicBezTo>
                  <a:cubicBezTo>
                    <a:pt x="23665" y="0"/>
                    <a:pt x="30491" y="6826"/>
                    <a:pt x="30491" y="15246"/>
                  </a:cubicBezTo>
                  <a:close/>
                </a:path>
              </a:pathLst>
            </a:custGeom>
            <a:solidFill>
              <a:srgbClr val="41547D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"/>
                <a:ea typeface="+mn-ea"/>
                <a:cs typeface="+mn-cs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730C35B6-866B-9F4B-8459-A56D8EA6B676}"/>
                </a:ext>
              </a:extLst>
            </p:cNvPr>
            <p:cNvSpPr/>
            <p:nvPr/>
          </p:nvSpPr>
          <p:spPr>
            <a:xfrm>
              <a:off x="20649523" y="1522029"/>
              <a:ext cx="30490" cy="30491"/>
            </a:xfrm>
            <a:custGeom>
              <a:avLst/>
              <a:gdLst>
                <a:gd name="connsiteX0" fmla="*/ 30491 w 30490"/>
                <a:gd name="connsiteY0" fmla="*/ 15246 h 30491"/>
                <a:gd name="connsiteX1" fmla="*/ 15245 w 30490"/>
                <a:gd name="connsiteY1" fmla="*/ 30491 h 30491"/>
                <a:gd name="connsiteX2" fmla="*/ 0 w 30490"/>
                <a:gd name="connsiteY2" fmla="*/ 15246 h 30491"/>
                <a:gd name="connsiteX3" fmla="*/ 15245 w 30490"/>
                <a:gd name="connsiteY3" fmla="*/ 0 h 30491"/>
                <a:gd name="connsiteX4" fmla="*/ 30491 w 30490"/>
                <a:gd name="connsiteY4" fmla="*/ 15246 h 3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90" h="30491">
                  <a:moveTo>
                    <a:pt x="30491" y="15246"/>
                  </a:moveTo>
                  <a:cubicBezTo>
                    <a:pt x="30491" y="23666"/>
                    <a:pt x="23665" y="30491"/>
                    <a:pt x="15245" y="30491"/>
                  </a:cubicBezTo>
                  <a:cubicBezTo>
                    <a:pt x="6826" y="30491"/>
                    <a:pt x="0" y="23666"/>
                    <a:pt x="0" y="15246"/>
                  </a:cubicBezTo>
                  <a:cubicBezTo>
                    <a:pt x="0" y="6826"/>
                    <a:pt x="6826" y="0"/>
                    <a:pt x="15245" y="0"/>
                  </a:cubicBezTo>
                  <a:cubicBezTo>
                    <a:pt x="23665" y="0"/>
                    <a:pt x="30491" y="6826"/>
                    <a:pt x="30491" y="15246"/>
                  </a:cubicBezTo>
                  <a:close/>
                </a:path>
              </a:pathLst>
            </a:custGeom>
            <a:solidFill>
              <a:srgbClr val="41547D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"/>
                <a:ea typeface="+mn-ea"/>
                <a:cs typeface="+mn-cs"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BFD3189B-273F-EE42-86D0-AAAA98796CA1}"/>
                </a:ext>
              </a:extLst>
            </p:cNvPr>
            <p:cNvSpPr/>
            <p:nvPr/>
          </p:nvSpPr>
          <p:spPr>
            <a:xfrm>
              <a:off x="19005634" y="1064654"/>
              <a:ext cx="30490" cy="30491"/>
            </a:xfrm>
            <a:custGeom>
              <a:avLst/>
              <a:gdLst>
                <a:gd name="connsiteX0" fmla="*/ 30491 w 30490"/>
                <a:gd name="connsiteY0" fmla="*/ 15246 h 30491"/>
                <a:gd name="connsiteX1" fmla="*/ 15245 w 30490"/>
                <a:gd name="connsiteY1" fmla="*/ 30491 h 30491"/>
                <a:gd name="connsiteX2" fmla="*/ 0 w 30490"/>
                <a:gd name="connsiteY2" fmla="*/ 15246 h 30491"/>
                <a:gd name="connsiteX3" fmla="*/ 15245 w 30490"/>
                <a:gd name="connsiteY3" fmla="*/ 0 h 30491"/>
                <a:gd name="connsiteX4" fmla="*/ 30491 w 30490"/>
                <a:gd name="connsiteY4" fmla="*/ 15246 h 3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90" h="30491">
                  <a:moveTo>
                    <a:pt x="30491" y="15246"/>
                  </a:moveTo>
                  <a:cubicBezTo>
                    <a:pt x="30491" y="23666"/>
                    <a:pt x="23665" y="30491"/>
                    <a:pt x="15245" y="30491"/>
                  </a:cubicBezTo>
                  <a:cubicBezTo>
                    <a:pt x="6826" y="30491"/>
                    <a:pt x="0" y="23666"/>
                    <a:pt x="0" y="15246"/>
                  </a:cubicBezTo>
                  <a:cubicBezTo>
                    <a:pt x="0" y="6826"/>
                    <a:pt x="6826" y="0"/>
                    <a:pt x="15245" y="0"/>
                  </a:cubicBezTo>
                  <a:cubicBezTo>
                    <a:pt x="23665" y="0"/>
                    <a:pt x="30491" y="6826"/>
                    <a:pt x="30491" y="15246"/>
                  </a:cubicBezTo>
                  <a:close/>
                </a:path>
              </a:pathLst>
            </a:custGeom>
            <a:solidFill>
              <a:srgbClr val="41547D"/>
            </a:solidFill>
            <a:ln w="253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"/>
                <a:ea typeface="+mn-ea"/>
                <a:cs typeface="+mn-cs"/>
              </a:endParaRPr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21F87432-E949-1443-BEE2-B639A185C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244661"/>
            <a:ext cx="11125200" cy="2870201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en-GB" sz="8000" dirty="0">
                <a:solidFill>
                  <a:srgbClr val="FF644C"/>
                </a:solidFill>
              </a:rPr>
              <a:t>Merkle’s</a:t>
            </a:r>
            <a:br>
              <a:rPr lang="en-GB" sz="8000" dirty="0">
                <a:solidFill>
                  <a:srgbClr val="FF644C"/>
                </a:solidFill>
              </a:rPr>
            </a:br>
            <a:r>
              <a:rPr lang="en-GB" sz="8000" dirty="0">
                <a:solidFill>
                  <a:srgbClr val="FF644C"/>
                </a:solidFill>
              </a:rPr>
              <a:t>Salesforce</a:t>
            </a:r>
            <a:br>
              <a:rPr lang="en-GB" sz="8000" dirty="0">
                <a:solidFill>
                  <a:srgbClr val="FF644C"/>
                </a:solidFill>
              </a:rPr>
            </a:br>
            <a:r>
              <a:rPr lang="en-GB" sz="8000" dirty="0">
                <a:solidFill>
                  <a:srgbClr val="FF644C"/>
                </a:solidFill>
              </a:rPr>
              <a:t>Bootcamp</a:t>
            </a:r>
            <a:endParaRPr lang="en-GB" sz="8000" dirty="0">
              <a:solidFill>
                <a:srgbClr val="F13A1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A4DA912E-E1DD-834B-BFAB-312E93FE20D6}"/>
              </a:ext>
            </a:extLst>
          </p:cNvPr>
          <p:cNvSpPr txBox="1">
            <a:spLocks/>
          </p:cNvSpPr>
          <p:nvPr/>
        </p:nvSpPr>
        <p:spPr>
          <a:xfrm>
            <a:off x="604084" y="885949"/>
            <a:ext cx="5562599" cy="2530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35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roxima Nova"/>
                <a:ea typeface="+mn-ea"/>
                <a:cs typeface="+mn-cs"/>
              </a:rPr>
              <a:t>Course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roxima Nov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00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964289-1A7E-394B-987D-10673098F4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70322" y="941181"/>
            <a:ext cx="6542517" cy="2737202"/>
          </a:xfrm>
        </p:spPr>
        <p:txBody>
          <a:bodyPr>
            <a:normAutofit/>
          </a:bodyPr>
          <a:lstStyle/>
          <a:p>
            <a:r>
              <a:rPr lang="en-US" dirty="0"/>
              <a:t>Introduction to Salesforce </a:t>
            </a:r>
          </a:p>
          <a:p>
            <a:r>
              <a:rPr lang="en-US" dirty="0"/>
              <a:t>Introduction to career paths</a:t>
            </a:r>
          </a:p>
          <a:p>
            <a:r>
              <a:rPr lang="en-US" dirty="0"/>
              <a:t>Get familiar with different careers while resolving Case Study from different perspectives</a:t>
            </a:r>
          </a:p>
          <a:p>
            <a:r>
              <a:rPr lang="en-US" dirty="0"/>
              <a:t>Hands-on experience with Sales Cloud</a:t>
            </a:r>
          </a:p>
          <a:p>
            <a:r>
              <a:rPr lang="en-US" dirty="0"/>
              <a:t>Migration intro</a:t>
            </a:r>
          </a:p>
          <a:p>
            <a:r>
              <a:rPr lang="en-US" dirty="0"/>
              <a:t>Introduction to other Salesforce Clouds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F5A506-7AAE-9D41-8C82-1D310043D273}"/>
              </a:ext>
            </a:extLst>
          </p:cNvPr>
          <p:cNvSpPr txBox="1"/>
          <p:nvPr/>
        </p:nvSpPr>
        <p:spPr>
          <a:xfrm>
            <a:off x="1041162" y="3864738"/>
            <a:ext cx="101096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Course structure: 6 lessons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Course objective: Getting familiar with Salesforce platform and its opportunities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Date: from 25.04.2023. until 18.05.2023.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Prerequisite: Sign up to </a:t>
            </a:r>
            <a:r>
              <a:rPr lang="en-US" dirty="0">
                <a:solidFill>
                  <a:schemeClr val="bg1"/>
                </a:solidFill>
                <a:hlinkClick r:id="rId2"/>
              </a:rPr>
              <a:t>trailhead.salesforce.com </a:t>
            </a:r>
            <a:r>
              <a:rPr lang="en-US" dirty="0">
                <a:solidFill>
                  <a:schemeClr val="bg1"/>
                </a:solidFill>
              </a:rPr>
              <a:t>and create a playground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Certificates for all participants who successfully finish assignment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Best candidates will be considered for paid internship at Merkle doo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EF45D4-E542-F7C2-C8E2-B9A34DF246FB}"/>
              </a:ext>
            </a:extLst>
          </p:cNvPr>
          <p:cNvSpPr txBox="1">
            <a:spLocks/>
          </p:cNvSpPr>
          <p:nvPr/>
        </p:nvSpPr>
        <p:spPr>
          <a:xfrm>
            <a:off x="457198" y="1178939"/>
            <a:ext cx="10109675" cy="24994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en-GB" sz="7200" dirty="0">
                <a:solidFill>
                  <a:srgbClr val="FF644C"/>
                </a:solidFill>
              </a:rPr>
              <a:t>Merkle’s</a:t>
            </a:r>
            <a:br>
              <a:rPr lang="en-GB" sz="7200" dirty="0">
                <a:solidFill>
                  <a:srgbClr val="FF644C"/>
                </a:solidFill>
              </a:rPr>
            </a:br>
            <a:r>
              <a:rPr lang="en-GB" sz="7200" dirty="0">
                <a:solidFill>
                  <a:srgbClr val="FF644C"/>
                </a:solidFill>
              </a:rPr>
              <a:t>Salesforce</a:t>
            </a:r>
            <a:br>
              <a:rPr lang="en-GB" sz="7200" dirty="0">
                <a:solidFill>
                  <a:srgbClr val="FF644C"/>
                </a:solidFill>
              </a:rPr>
            </a:br>
            <a:r>
              <a:rPr lang="en-GB" sz="7200" dirty="0">
                <a:solidFill>
                  <a:srgbClr val="FF644C"/>
                </a:solidFill>
              </a:rPr>
              <a:t>Bootcamp</a:t>
            </a:r>
            <a:endParaRPr lang="en-GB" sz="7200" dirty="0">
              <a:solidFill>
                <a:srgbClr val="F13A1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32358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AE627-A913-EF4C-9E2D-446AB3832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Objective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927B60-E0EC-F14E-BA95-0032DB2D3F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Introduction to Salesforce </a:t>
            </a:r>
          </a:p>
          <a:p>
            <a:r>
              <a:rPr lang="en-US" dirty="0"/>
              <a:t>Introduction to career paths</a:t>
            </a:r>
          </a:p>
          <a:p>
            <a:r>
              <a:rPr lang="en-US" dirty="0"/>
              <a:t>Get familiar with different careers while resolving Case Study from different perspectives</a:t>
            </a:r>
          </a:p>
          <a:p>
            <a:r>
              <a:rPr lang="en-US" dirty="0"/>
              <a:t>Hand-on experience with Sales Cloud</a:t>
            </a:r>
          </a:p>
          <a:p>
            <a:r>
              <a:rPr lang="en-US" dirty="0"/>
              <a:t>Migration intro</a:t>
            </a:r>
          </a:p>
          <a:p>
            <a:r>
              <a:rPr lang="en-US" dirty="0"/>
              <a:t>Learn about Service, Marketing and Commerce Cloud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895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FE4C4CD-E186-1CB5-4480-DBC34A02662D}"/>
              </a:ext>
            </a:extLst>
          </p:cNvPr>
          <p:cNvSpPr txBox="1"/>
          <p:nvPr/>
        </p:nvSpPr>
        <p:spPr>
          <a:xfrm>
            <a:off x="504203" y="207585"/>
            <a:ext cx="575986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Lecture 1 – 25.04.2023. 18:15 – 20:00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Introduction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What is CRM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Get familiar with Salesforce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Career paths in Salesforce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Data model and basics about Salesforce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Getting started with Salesforce</a:t>
            </a:r>
          </a:p>
          <a:p>
            <a:endParaRPr lang="en-US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AD187C-1ED2-2A5C-47F1-59EC29056444}"/>
              </a:ext>
            </a:extLst>
          </p:cNvPr>
          <p:cNvSpPr txBox="1"/>
          <p:nvPr/>
        </p:nvSpPr>
        <p:spPr>
          <a:xfrm>
            <a:off x="504203" y="2043296"/>
            <a:ext cx="575986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Lecture 2 – 27.0</a:t>
            </a:r>
            <a:r>
              <a:rPr lang="sr-Latn-RS" b="1" dirty="0">
                <a:solidFill>
                  <a:schemeClr val="accent2"/>
                </a:solidFill>
              </a:rPr>
              <a:t>4</a:t>
            </a:r>
            <a:r>
              <a:rPr lang="en-US" b="1" dirty="0">
                <a:solidFill>
                  <a:schemeClr val="accent2"/>
                </a:solidFill>
              </a:rPr>
              <a:t>.2023. 18:15 – 20:00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Getting to know Consultant Role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Introducing our case study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Setting requirements for our case study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Getting to know Admin Role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Going through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Implementation of the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QA </a:t>
            </a:r>
          </a:p>
          <a:p>
            <a:endParaRPr lang="en-US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4A8DD6-26BC-B6D9-32D6-4AC6BB823F3F}"/>
              </a:ext>
            </a:extLst>
          </p:cNvPr>
          <p:cNvSpPr txBox="1"/>
          <p:nvPr/>
        </p:nvSpPr>
        <p:spPr>
          <a:xfrm>
            <a:off x="504203" y="4114051"/>
            <a:ext cx="57598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Lecture 3 – 03.05.2023. 18:15 – 20:00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Going through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Implementation of the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Objects, fields, layouts, validations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QA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5B6CF3-E608-A665-EF11-A67AE37FEDF0}"/>
              </a:ext>
            </a:extLst>
          </p:cNvPr>
          <p:cNvSpPr txBox="1"/>
          <p:nvPr/>
        </p:nvSpPr>
        <p:spPr>
          <a:xfrm>
            <a:off x="6096000" y="207585"/>
            <a:ext cx="575986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Lecture 4 – 05.05.2023. 18:15 – 20:00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Going through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Implementation of the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Objects, fields, layouts, validations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Applications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QA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F7CFCF-2EE5-6C5E-12C6-A5BCF4A4C8E9}"/>
              </a:ext>
            </a:extLst>
          </p:cNvPr>
          <p:cNvSpPr txBox="1"/>
          <p:nvPr/>
        </p:nvSpPr>
        <p:spPr>
          <a:xfrm>
            <a:off x="6096000" y="1838801"/>
            <a:ext cx="575986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Lecture 5 – 09.05.2023. 18:15 – 20:00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Getting to know developer role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Going through automation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Implementation of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Automations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QA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A5E813-538C-D6A8-FBD5-0EC76BFA85E9}"/>
              </a:ext>
            </a:extLst>
          </p:cNvPr>
          <p:cNvSpPr txBox="1"/>
          <p:nvPr/>
        </p:nvSpPr>
        <p:spPr>
          <a:xfrm>
            <a:off x="6096000" y="3481355"/>
            <a:ext cx="57598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Lecture 6 –  11.05.2023. 18:15 – 20:00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Data import/export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Dashboards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Final objective presentation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3BE0F9-37CE-FC6A-97A6-4855368F2A9F}"/>
              </a:ext>
            </a:extLst>
          </p:cNvPr>
          <p:cNvSpPr txBox="1"/>
          <p:nvPr/>
        </p:nvSpPr>
        <p:spPr>
          <a:xfrm>
            <a:off x="6096000" y="4908466"/>
            <a:ext cx="5759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Q&amp;A session–  16.05.2023.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D8E2D3-95AC-55CD-8773-06A9CFB93AD9}"/>
              </a:ext>
            </a:extLst>
          </p:cNvPr>
          <p:cNvSpPr txBox="1"/>
          <p:nvPr/>
        </p:nvSpPr>
        <p:spPr>
          <a:xfrm>
            <a:off x="3169531" y="5662460"/>
            <a:ext cx="6385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Final presentations @ Merkle –  18.05.2023. </a:t>
            </a:r>
          </a:p>
        </p:txBody>
      </p:sp>
    </p:spTree>
    <p:extLst>
      <p:ext uri="{BB962C8B-B14F-4D97-AF65-F5344CB8AC3E}">
        <p14:creationId xmlns:p14="http://schemas.microsoft.com/office/powerpoint/2010/main" val="3832822645"/>
      </p:ext>
    </p:extLst>
  </p:cSld>
  <p:clrMapOvr>
    <a:masterClrMapping/>
  </p:clrMapOvr>
</p:sld>
</file>

<file path=ppt/theme/theme1.xml><?xml version="1.0" encoding="utf-8"?>
<a:theme xmlns:a="http://schemas.openxmlformats.org/drawingml/2006/main" name="Collaborative Wireframe">
  <a:themeElements>
    <a:clrScheme name="2021 MERKLE ">
      <a:dk1>
        <a:srgbClr val="000000"/>
      </a:dk1>
      <a:lt1>
        <a:srgbClr val="FFFFFF"/>
      </a:lt1>
      <a:dk2>
        <a:srgbClr val="5F607C"/>
      </a:dk2>
      <a:lt2>
        <a:srgbClr val="E7E6E6"/>
      </a:lt2>
      <a:accent1>
        <a:srgbClr val="12285D"/>
      </a:accent1>
      <a:accent2>
        <a:srgbClr val="F13A1D"/>
      </a:accent2>
      <a:accent3>
        <a:srgbClr val="00CACF"/>
      </a:accent3>
      <a:accent4>
        <a:srgbClr val="06757D"/>
      </a:accent4>
      <a:accent5>
        <a:srgbClr val="5B18C4"/>
      </a:accent5>
      <a:accent6>
        <a:srgbClr val="FFDC69"/>
      </a:accent6>
      <a:hlink>
        <a:srgbClr val="34B9C2"/>
      </a:hlink>
      <a:folHlink>
        <a:srgbClr val="AFEAF1"/>
      </a:folHlink>
    </a:clrScheme>
    <a:fontScheme name="Proxima test">
      <a:majorFont>
        <a:latin typeface="Proxima Nova"/>
        <a:ea typeface=""/>
        <a:cs typeface=""/>
      </a:majorFont>
      <a:minorFont>
        <a:latin typeface="Proxima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303</Words>
  <Application>Microsoft Office PowerPoint</Application>
  <PresentationFormat>Widescreen</PresentationFormat>
  <Paragraphs>63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Nova Light</vt:lpstr>
      <vt:lpstr>Proxima Nova</vt:lpstr>
      <vt:lpstr>Times New Roman</vt:lpstr>
      <vt:lpstr>Collaborative Wireframe</vt:lpstr>
      <vt:lpstr>Merkle’s Salesforce Bootcamp</vt:lpstr>
      <vt:lpstr>PowerPoint Presentation</vt:lpstr>
      <vt:lpstr>Course Objective</vt:lpstr>
      <vt:lpstr>PowerPoint Presentation</vt:lpstr>
    </vt:vector>
  </TitlesOfParts>
  <Company>DentsuAegis Network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Merkle’s Salesforce Bootcamp</dc:title>
  <dc:creator>Tihomir Marković</dc:creator>
  <cp:lastModifiedBy>Dušan M. Barać</cp:lastModifiedBy>
  <cp:revision>7</cp:revision>
  <dcterms:created xsi:type="dcterms:W3CDTF">2023-03-08T10:08:28Z</dcterms:created>
  <dcterms:modified xsi:type="dcterms:W3CDTF">2023-04-18T13:23:20Z</dcterms:modified>
</cp:coreProperties>
</file>